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sldIdLst>
    <p:sldId id="256" r:id="rId2"/>
    <p:sldId id="258" r:id="rId3"/>
    <p:sldId id="259" r:id="rId4"/>
    <p:sldId id="262" r:id="rId5"/>
    <p:sldId id="271" r:id="rId6"/>
    <p:sldId id="276" r:id="rId7"/>
    <p:sldId id="263" r:id="rId8"/>
    <p:sldId id="279" r:id="rId9"/>
    <p:sldId id="280" r:id="rId10"/>
    <p:sldId id="277" r:id="rId1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Josefin Sans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686118-D0B7-4896-BE6A-BC1C37E2C888}">
          <p14:sldIdLst>
            <p14:sldId id="256"/>
            <p14:sldId id="258"/>
          </p14:sldIdLst>
        </p14:section>
        <p14:section name="Introduction" id="{AC9F0353-0866-4E46-9FD1-F73C796011A3}">
          <p14:sldIdLst>
            <p14:sldId id="259"/>
          </p14:sldIdLst>
        </p14:section>
        <p14:section name="Environment" id="{8129F66B-19BB-4738-99C9-1751A6103E46}">
          <p14:sldIdLst>
            <p14:sldId id="262"/>
          </p14:sldIdLst>
        </p14:section>
        <p14:section name="Diagrammes" id="{614E6E42-8E59-4011-BE1D-78990459969D}">
          <p14:sldIdLst>
            <p14:sldId id="271"/>
          </p14:sldIdLst>
        </p14:section>
        <p14:section name="code" id="{18E5188A-CDBF-4743-A5AF-18B010E5F4A0}">
          <p14:sldIdLst>
            <p14:sldId id="276"/>
          </p14:sldIdLst>
        </p14:section>
        <p14:section name="Conclusion" id="{FCBD1A97-AC71-4847-8F66-0EAF300D9C21}">
          <p14:sldIdLst>
            <p14:sldId id="263"/>
            <p14:sldId id="279"/>
            <p14:sldId id="280"/>
          </p14:sldIdLst>
        </p14:section>
        <p14:section name="Merci" id="{45FFF0F4-7F3A-4339-9215-2E0C1B4ED70A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85">
          <p15:clr>
            <a:srgbClr val="747775"/>
          </p15:clr>
        </p15:guide>
        <p15:guide id="2" orient="horz" pos="1816">
          <p15:clr>
            <a:srgbClr val="747775"/>
          </p15:clr>
        </p15:guide>
        <p15:guide id="3" orient="horz" pos="1047">
          <p15:clr>
            <a:srgbClr val="747775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C95293-E617-4420-863D-156BA5FB4927}" v="8" dt="2024-07-28T04:30:38.615"/>
  </p1510:revLst>
</p1510:revInfo>
</file>

<file path=ppt/tableStyles.xml><?xml version="1.0" encoding="utf-8"?>
<a:tblStyleLst xmlns:a="http://schemas.openxmlformats.org/drawingml/2006/main" def="{B5CB5590-2198-4019-ACCB-0FC47377F7FA}">
  <a:tblStyle styleId="{B5CB5590-2198-4019-ACCB-0FC47377F7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FDC8C7-1D4F-447B-8614-55DFF40FEA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12" y="-428"/>
      </p:cViewPr>
      <p:guideLst>
        <p:guide orient="horz" pos="2585"/>
        <p:guide orient="horz" pos="1816"/>
        <p:guide orient="horz" pos="10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mane Berka" userId="57b2e78e-5556-4b6a-8beb-fcf67b8c0d2c" providerId="ADAL" clId="{E7C95293-E617-4420-863D-156BA5FB4927}"/>
    <pc:docChg chg="custSel addSld modSld modSection">
      <pc:chgData name="Aymane Berka" userId="57b2e78e-5556-4b6a-8beb-fcf67b8c0d2c" providerId="ADAL" clId="{E7C95293-E617-4420-863D-156BA5FB4927}" dt="2024-07-28T04:30:38.615" v="15"/>
      <pc:docMkLst>
        <pc:docMk/>
      </pc:docMkLst>
      <pc:sldChg chg="delSp modSp mod">
        <pc:chgData name="Aymane Berka" userId="57b2e78e-5556-4b6a-8beb-fcf67b8c0d2c" providerId="ADAL" clId="{E7C95293-E617-4420-863D-156BA5FB4927}" dt="2024-07-28T04:29:52.164" v="13" actId="1076"/>
        <pc:sldMkLst>
          <pc:docMk/>
          <pc:sldMk cId="2610860618" sldId="277"/>
        </pc:sldMkLst>
        <pc:spChg chg="mod">
          <ac:chgData name="Aymane Berka" userId="57b2e78e-5556-4b6a-8beb-fcf67b8c0d2c" providerId="ADAL" clId="{E7C95293-E617-4420-863D-156BA5FB4927}" dt="2024-07-28T04:29:52.164" v="13" actId="1076"/>
          <ac:spMkLst>
            <pc:docMk/>
            <pc:sldMk cId="2610860618" sldId="277"/>
            <ac:spMk id="4" creationId="{D244B174-BF9E-484A-8928-CCAC00438F7A}"/>
          </ac:spMkLst>
        </pc:spChg>
        <pc:spChg chg="del">
          <ac:chgData name="Aymane Berka" userId="57b2e78e-5556-4b6a-8beb-fcf67b8c0d2c" providerId="ADAL" clId="{E7C95293-E617-4420-863D-156BA5FB4927}" dt="2024-07-28T04:29:48.470" v="12" actId="21"/>
          <ac:spMkLst>
            <pc:docMk/>
            <pc:sldMk cId="2610860618" sldId="277"/>
            <ac:spMk id="5" creationId="{854982FC-5DCB-4D32-B48D-B48A718D29BF}"/>
          </ac:spMkLst>
        </pc:spChg>
      </pc:sldChg>
      <pc:sldChg chg="addSp delSp modSp add mod delAnim modAnim">
        <pc:chgData name="Aymane Berka" userId="57b2e78e-5556-4b6a-8beb-fcf67b8c0d2c" providerId="ADAL" clId="{E7C95293-E617-4420-863D-156BA5FB4927}" dt="2024-07-28T04:30:38.615" v="15"/>
        <pc:sldMkLst>
          <pc:docMk/>
          <pc:sldMk cId="3187952399" sldId="280"/>
        </pc:sldMkLst>
        <pc:spChg chg="del">
          <ac:chgData name="Aymane Berka" userId="57b2e78e-5556-4b6a-8beb-fcf67b8c0d2c" providerId="ADAL" clId="{E7C95293-E617-4420-863D-156BA5FB4927}" dt="2024-07-28T04:22:42.838" v="3" actId="21"/>
          <ac:spMkLst>
            <pc:docMk/>
            <pc:sldMk cId="3187952399" sldId="280"/>
            <ac:spMk id="10" creationId="{A3E2847F-B6FF-4B84-93FC-3FCE8B7ED8AD}"/>
          </ac:spMkLst>
        </pc:spChg>
        <pc:picChg chg="del mod">
          <ac:chgData name="Aymane Berka" userId="57b2e78e-5556-4b6a-8beb-fcf67b8c0d2c" providerId="ADAL" clId="{E7C95293-E617-4420-863D-156BA5FB4927}" dt="2024-07-28T04:22:37.292" v="2" actId="21"/>
          <ac:picMkLst>
            <pc:docMk/>
            <pc:sldMk cId="3187952399" sldId="280"/>
            <ac:picMk id="2" creationId="{BBF09BBB-A9E2-437E-A351-8105ED871BC5}"/>
          </ac:picMkLst>
        </pc:picChg>
        <pc:picChg chg="add del mod">
          <ac:chgData name="Aymane Berka" userId="57b2e78e-5556-4b6a-8beb-fcf67b8c0d2c" providerId="ADAL" clId="{E7C95293-E617-4420-863D-156BA5FB4927}" dt="2024-07-28T04:23:49.588" v="5" actId="21"/>
          <ac:picMkLst>
            <pc:docMk/>
            <pc:sldMk cId="3187952399" sldId="280"/>
            <ac:picMk id="3" creationId="{C8945167-5094-4B73-A1C6-E74A48E82E81}"/>
          </ac:picMkLst>
        </pc:picChg>
        <pc:picChg chg="add del mod">
          <ac:chgData name="Aymane Berka" userId="57b2e78e-5556-4b6a-8beb-fcf67b8c0d2c" providerId="ADAL" clId="{E7C95293-E617-4420-863D-156BA5FB4927}" dt="2024-07-28T04:28:07.877" v="8" actId="21"/>
          <ac:picMkLst>
            <pc:docMk/>
            <pc:sldMk cId="3187952399" sldId="280"/>
            <ac:picMk id="4" creationId="{137EEC8C-4E28-4CF8-87A5-47E9B82D84D1}"/>
          </ac:picMkLst>
        </pc:picChg>
        <pc:picChg chg="add mod">
          <ac:chgData name="Aymane Berka" userId="57b2e78e-5556-4b6a-8beb-fcf67b8c0d2c" providerId="ADAL" clId="{E7C95293-E617-4420-863D-156BA5FB4927}" dt="2024-07-28T04:28:28.605" v="11" actId="1076"/>
          <ac:picMkLst>
            <pc:docMk/>
            <pc:sldMk cId="3187952399" sldId="280"/>
            <ac:picMk id="5" creationId="{9B372C3B-CF26-4C87-9D7E-DADD19D285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72b1845856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72b1845856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a0a7f47c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a0a7f47c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872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819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90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00748" y="-636327"/>
            <a:ext cx="11336170" cy="6586049"/>
            <a:chOff x="-1000748" y="-636327"/>
            <a:chExt cx="11336170" cy="6586049"/>
          </a:xfrm>
        </p:grpSpPr>
        <p:sp>
          <p:nvSpPr>
            <p:cNvPr id="10" name="Google Shape;10;p2"/>
            <p:cNvSpPr/>
            <p:nvPr/>
          </p:nvSpPr>
          <p:spPr>
            <a:xfrm>
              <a:off x="6077460" y="-636327"/>
              <a:ext cx="4257963" cy="2834862"/>
            </a:xfrm>
            <a:custGeom>
              <a:avLst/>
              <a:gdLst/>
              <a:ahLst/>
              <a:cxnLst/>
              <a:rect l="l" t="t" r="r" b="b"/>
              <a:pathLst>
                <a:path w="128795" h="85749" extrusionOk="0">
                  <a:moveTo>
                    <a:pt x="6086" y="8127"/>
                  </a:moveTo>
                  <a:cubicBezTo>
                    <a:pt x="-2573" y="13964"/>
                    <a:pt x="-841" y="29166"/>
                    <a:pt x="4162" y="35067"/>
                  </a:cubicBezTo>
                  <a:cubicBezTo>
                    <a:pt x="9165" y="40968"/>
                    <a:pt x="24495" y="41032"/>
                    <a:pt x="36105" y="43533"/>
                  </a:cubicBezTo>
                  <a:cubicBezTo>
                    <a:pt x="47715" y="46035"/>
                    <a:pt x="66187" y="44816"/>
                    <a:pt x="73820" y="50076"/>
                  </a:cubicBezTo>
                  <a:cubicBezTo>
                    <a:pt x="81453" y="55336"/>
                    <a:pt x="78502" y="69383"/>
                    <a:pt x="81901" y="75091"/>
                  </a:cubicBezTo>
                  <a:cubicBezTo>
                    <a:pt x="85301" y="80800"/>
                    <a:pt x="88701" y="82916"/>
                    <a:pt x="94217" y="84327"/>
                  </a:cubicBezTo>
                  <a:cubicBezTo>
                    <a:pt x="99733" y="85738"/>
                    <a:pt x="109674" y="86957"/>
                    <a:pt x="114998" y="83557"/>
                  </a:cubicBezTo>
                  <a:cubicBezTo>
                    <a:pt x="120322" y="80158"/>
                    <a:pt x="124042" y="73808"/>
                    <a:pt x="126159" y="63930"/>
                  </a:cubicBezTo>
                  <a:cubicBezTo>
                    <a:pt x="128276" y="54052"/>
                    <a:pt x="130007" y="33976"/>
                    <a:pt x="127698" y="24291"/>
                  </a:cubicBezTo>
                  <a:cubicBezTo>
                    <a:pt x="125389" y="14606"/>
                    <a:pt x="124235" y="9859"/>
                    <a:pt x="112305" y="5818"/>
                  </a:cubicBezTo>
                  <a:cubicBezTo>
                    <a:pt x="100375" y="1777"/>
                    <a:pt x="73820" y="-340"/>
                    <a:pt x="56117" y="45"/>
                  </a:cubicBezTo>
                  <a:cubicBezTo>
                    <a:pt x="38414" y="430"/>
                    <a:pt x="14745" y="2290"/>
                    <a:pt x="6086" y="8127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  <p:sp>
          <p:nvSpPr>
            <p:cNvPr id="11" name="Google Shape;11;p2"/>
            <p:cNvSpPr/>
            <p:nvPr/>
          </p:nvSpPr>
          <p:spPr>
            <a:xfrm>
              <a:off x="-1000748" y="3724673"/>
              <a:ext cx="2615909" cy="2225049"/>
            </a:xfrm>
            <a:custGeom>
              <a:avLst/>
              <a:gdLst/>
              <a:ahLst/>
              <a:cxnLst/>
              <a:rect l="l" t="t" r="r" b="b"/>
              <a:pathLst>
                <a:path w="108589" h="92364" extrusionOk="0">
                  <a:moveTo>
                    <a:pt x="1316" y="64178"/>
                  </a:moveTo>
                  <a:cubicBezTo>
                    <a:pt x="-737" y="53980"/>
                    <a:pt x="-416" y="35315"/>
                    <a:pt x="2470" y="25309"/>
                  </a:cubicBezTo>
                  <a:cubicBezTo>
                    <a:pt x="5356" y="15303"/>
                    <a:pt x="12220" y="8247"/>
                    <a:pt x="18634" y="4142"/>
                  </a:cubicBezTo>
                  <a:cubicBezTo>
                    <a:pt x="25048" y="37"/>
                    <a:pt x="35054" y="-797"/>
                    <a:pt x="40955" y="678"/>
                  </a:cubicBezTo>
                  <a:cubicBezTo>
                    <a:pt x="46856" y="2153"/>
                    <a:pt x="50448" y="5810"/>
                    <a:pt x="54040" y="12994"/>
                  </a:cubicBezTo>
                  <a:cubicBezTo>
                    <a:pt x="57632" y="20178"/>
                    <a:pt x="59108" y="37496"/>
                    <a:pt x="62507" y="43782"/>
                  </a:cubicBezTo>
                  <a:cubicBezTo>
                    <a:pt x="65907" y="50068"/>
                    <a:pt x="69242" y="49875"/>
                    <a:pt x="74437" y="50709"/>
                  </a:cubicBezTo>
                  <a:cubicBezTo>
                    <a:pt x="79633" y="51543"/>
                    <a:pt x="88420" y="47566"/>
                    <a:pt x="93680" y="48785"/>
                  </a:cubicBezTo>
                  <a:cubicBezTo>
                    <a:pt x="98940" y="50004"/>
                    <a:pt x="104520" y="52248"/>
                    <a:pt x="105995" y="58021"/>
                  </a:cubicBezTo>
                  <a:cubicBezTo>
                    <a:pt x="107470" y="63794"/>
                    <a:pt x="112537" y="77713"/>
                    <a:pt x="102531" y="83421"/>
                  </a:cubicBezTo>
                  <a:cubicBezTo>
                    <a:pt x="92525" y="89130"/>
                    <a:pt x="60582" y="91759"/>
                    <a:pt x="45958" y="92272"/>
                  </a:cubicBezTo>
                  <a:cubicBezTo>
                    <a:pt x="31334" y="92785"/>
                    <a:pt x="22226" y="91182"/>
                    <a:pt x="14786" y="86500"/>
                  </a:cubicBezTo>
                  <a:cubicBezTo>
                    <a:pt x="7346" y="81818"/>
                    <a:pt x="3369" y="74377"/>
                    <a:pt x="1316" y="64178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</p:grpSp>
      <p:grpSp>
        <p:nvGrpSpPr>
          <p:cNvPr id="12" name="Google Shape;12;p2"/>
          <p:cNvGrpSpPr/>
          <p:nvPr/>
        </p:nvGrpSpPr>
        <p:grpSpPr>
          <a:xfrm>
            <a:off x="299198" y="283164"/>
            <a:ext cx="5549260" cy="4479199"/>
            <a:chOff x="299198" y="283164"/>
            <a:chExt cx="5549260" cy="4479199"/>
          </a:xfrm>
        </p:grpSpPr>
        <p:sp>
          <p:nvSpPr>
            <p:cNvPr id="13" name="Google Shape;13;p2"/>
            <p:cNvSpPr/>
            <p:nvPr/>
          </p:nvSpPr>
          <p:spPr>
            <a:xfrm>
              <a:off x="5725373" y="283164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99198" y="3740514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3138" y="4656874"/>
              <a:ext cx="105489" cy="105489"/>
              <a:chOff x="8524496" y="544747"/>
              <a:chExt cx="44349" cy="44349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422263" y="486749"/>
              <a:ext cx="105489" cy="105489"/>
              <a:chOff x="8524496" y="544747"/>
              <a:chExt cx="44349" cy="44349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978614" y="327384"/>
              <a:ext cx="477777" cy="34670"/>
            </a:xfrm>
            <a:custGeom>
              <a:avLst/>
              <a:gdLst/>
              <a:ahLst/>
              <a:cxnLst/>
              <a:rect l="l" t="t" r="r" b="b"/>
              <a:pathLst>
                <a:path w="200536" h="14552" extrusionOk="0">
                  <a:moveTo>
                    <a:pt x="200537" y="14553"/>
                  </a:moveTo>
                  <a:cubicBezTo>
                    <a:pt x="192497" y="14553"/>
                    <a:pt x="188277" y="12406"/>
                    <a:pt x="184566" y="10514"/>
                  </a:cubicBezTo>
                  <a:cubicBezTo>
                    <a:pt x="181146" y="8768"/>
                    <a:pt x="178162" y="7276"/>
                    <a:pt x="171868" y="7276"/>
                  </a:cubicBezTo>
                  <a:cubicBezTo>
                    <a:pt x="165574" y="7276"/>
                    <a:pt x="162627" y="8768"/>
                    <a:pt x="159171" y="10514"/>
                  </a:cubicBezTo>
                  <a:cubicBezTo>
                    <a:pt x="155460" y="12406"/>
                    <a:pt x="151239" y="14553"/>
                    <a:pt x="143199" y="14553"/>
                  </a:cubicBezTo>
                  <a:cubicBezTo>
                    <a:pt x="135159" y="14553"/>
                    <a:pt x="130939" y="12406"/>
                    <a:pt x="127228" y="10514"/>
                  </a:cubicBezTo>
                  <a:cubicBezTo>
                    <a:pt x="123808" y="8768"/>
                    <a:pt x="120861" y="7276"/>
                    <a:pt x="114567" y="7276"/>
                  </a:cubicBezTo>
                  <a:cubicBezTo>
                    <a:pt x="108273" y="7276"/>
                    <a:pt x="105326" y="8768"/>
                    <a:pt x="101870" y="10514"/>
                  </a:cubicBezTo>
                  <a:cubicBezTo>
                    <a:pt x="98158" y="12406"/>
                    <a:pt x="93938" y="14553"/>
                    <a:pt x="85897" y="14553"/>
                  </a:cubicBezTo>
                  <a:cubicBezTo>
                    <a:pt x="77857" y="14553"/>
                    <a:pt x="73637" y="12406"/>
                    <a:pt x="69926" y="10514"/>
                  </a:cubicBezTo>
                  <a:cubicBezTo>
                    <a:pt x="66506" y="8768"/>
                    <a:pt x="63559" y="7276"/>
                    <a:pt x="57265" y="7276"/>
                  </a:cubicBezTo>
                  <a:cubicBezTo>
                    <a:pt x="50971" y="7276"/>
                    <a:pt x="48024" y="8768"/>
                    <a:pt x="44604" y="10514"/>
                  </a:cubicBezTo>
                  <a:cubicBezTo>
                    <a:pt x="40893" y="12406"/>
                    <a:pt x="36672" y="14553"/>
                    <a:pt x="28632" y="14553"/>
                  </a:cubicBezTo>
                  <a:cubicBezTo>
                    <a:pt x="20592" y="14553"/>
                    <a:pt x="16372" y="12406"/>
                    <a:pt x="12661" y="10514"/>
                  </a:cubicBezTo>
                  <a:cubicBezTo>
                    <a:pt x="9241" y="8768"/>
                    <a:pt x="6294" y="7276"/>
                    <a:pt x="0" y="7276"/>
                  </a:cubicBezTo>
                  <a:lnTo>
                    <a:pt x="0" y="0"/>
                  </a:lnTo>
                  <a:cubicBezTo>
                    <a:pt x="8040" y="0"/>
                    <a:pt x="12260" y="2147"/>
                    <a:pt x="15971" y="4038"/>
                  </a:cubicBezTo>
                  <a:cubicBezTo>
                    <a:pt x="19391" y="5785"/>
                    <a:pt x="22338" y="7276"/>
                    <a:pt x="28632" y="7276"/>
                  </a:cubicBezTo>
                  <a:cubicBezTo>
                    <a:pt x="34926" y="7276"/>
                    <a:pt x="37873" y="5785"/>
                    <a:pt x="41293" y="4038"/>
                  </a:cubicBezTo>
                  <a:cubicBezTo>
                    <a:pt x="45004" y="2147"/>
                    <a:pt x="49225" y="0"/>
                    <a:pt x="57265" y="0"/>
                  </a:cubicBezTo>
                  <a:cubicBezTo>
                    <a:pt x="65305" y="0"/>
                    <a:pt x="69525" y="2147"/>
                    <a:pt x="73236" y="4038"/>
                  </a:cubicBezTo>
                  <a:cubicBezTo>
                    <a:pt x="76656" y="5785"/>
                    <a:pt x="79603" y="7276"/>
                    <a:pt x="85897" y="7276"/>
                  </a:cubicBezTo>
                  <a:cubicBezTo>
                    <a:pt x="92191" y="7276"/>
                    <a:pt x="95138" y="5785"/>
                    <a:pt x="98558" y="4038"/>
                  </a:cubicBezTo>
                  <a:cubicBezTo>
                    <a:pt x="102269" y="2147"/>
                    <a:pt x="106490" y="0"/>
                    <a:pt x="114530" y="0"/>
                  </a:cubicBezTo>
                  <a:cubicBezTo>
                    <a:pt x="122571" y="0"/>
                    <a:pt x="126791" y="2147"/>
                    <a:pt x="130502" y="4038"/>
                  </a:cubicBezTo>
                  <a:cubicBezTo>
                    <a:pt x="133922" y="5785"/>
                    <a:pt x="136868" y="7276"/>
                    <a:pt x="143162" y="7276"/>
                  </a:cubicBezTo>
                  <a:cubicBezTo>
                    <a:pt x="149457" y="7276"/>
                    <a:pt x="152404" y="5785"/>
                    <a:pt x="155860" y="4038"/>
                  </a:cubicBezTo>
                  <a:cubicBezTo>
                    <a:pt x="159571" y="2147"/>
                    <a:pt x="163792" y="0"/>
                    <a:pt x="171832" y="0"/>
                  </a:cubicBezTo>
                  <a:cubicBezTo>
                    <a:pt x="179872" y="0"/>
                    <a:pt x="184092" y="2147"/>
                    <a:pt x="187803" y="4038"/>
                  </a:cubicBezTo>
                  <a:cubicBezTo>
                    <a:pt x="191224" y="5785"/>
                    <a:pt x="194206" y="7276"/>
                    <a:pt x="200501" y="7276"/>
                  </a:cubicBezTo>
                  <a:lnTo>
                    <a:pt x="200501" y="14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713225" y="1496766"/>
            <a:ext cx="4366800" cy="173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800100" y="3200634"/>
            <a:ext cx="4105800" cy="44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17"/>
          <p:cNvGrpSpPr/>
          <p:nvPr/>
        </p:nvGrpSpPr>
        <p:grpSpPr>
          <a:xfrm>
            <a:off x="-847888" y="-429436"/>
            <a:ext cx="10859440" cy="6108487"/>
            <a:chOff x="-847888" y="-429436"/>
            <a:chExt cx="10859440" cy="6108487"/>
          </a:xfrm>
        </p:grpSpPr>
        <p:sp>
          <p:nvSpPr>
            <p:cNvPr id="248" name="Google Shape;248;p17"/>
            <p:cNvSpPr/>
            <p:nvPr/>
          </p:nvSpPr>
          <p:spPr>
            <a:xfrm>
              <a:off x="5432450" y="4261225"/>
              <a:ext cx="4579101" cy="1417826"/>
            </a:xfrm>
            <a:custGeom>
              <a:avLst/>
              <a:gdLst/>
              <a:ahLst/>
              <a:cxnLst/>
              <a:rect l="l" t="t" r="r" b="b"/>
              <a:pathLst>
                <a:path w="226380" h="70094" extrusionOk="0">
                  <a:moveTo>
                    <a:pt x="69730" y="66359"/>
                  </a:moveTo>
                  <a:cubicBezTo>
                    <a:pt x="50617" y="65897"/>
                    <a:pt x="29332" y="68286"/>
                    <a:pt x="17941" y="67284"/>
                  </a:cubicBezTo>
                  <a:cubicBezTo>
                    <a:pt x="6551" y="66282"/>
                    <a:pt x="3622" y="65203"/>
                    <a:pt x="1387" y="60348"/>
                  </a:cubicBezTo>
                  <a:cubicBezTo>
                    <a:pt x="-848" y="55493"/>
                    <a:pt x="-770" y="44857"/>
                    <a:pt x="4532" y="38152"/>
                  </a:cubicBezTo>
                  <a:cubicBezTo>
                    <a:pt x="9834" y="31447"/>
                    <a:pt x="15707" y="22508"/>
                    <a:pt x="33201" y="20119"/>
                  </a:cubicBezTo>
                  <a:cubicBezTo>
                    <a:pt x="50695" y="17730"/>
                    <a:pt x="91463" y="22585"/>
                    <a:pt x="109497" y="23818"/>
                  </a:cubicBezTo>
                  <a:cubicBezTo>
                    <a:pt x="127531" y="25051"/>
                    <a:pt x="132926" y="27594"/>
                    <a:pt x="141403" y="27517"/>
                  </a:cubicBezTo>
                  <a:cubicBezTo>
                    <a:pt x="149880" y="27440"/>
                    <a:pt x="155051" y="25454"/>
                    <a:pt x="160361" y="23355"/>
                  </a:cubicBezTo>
                  <a:cubicBezTo>
                    <a:pt x="165671" y="21256"/>
                    <a:pt x="168332" y="18545"/>
                    <a:pt x="173264" y="14923"/>
                  </a:cubicBezTo>
                  <a:cubicBezTo>
                    <a:pt x="178196" y="11301"/>
                    <a:pt x="183662" y="3740"/>
                    <a:pt x="189955" y="1623"/>
                  </a:cubicBezTo>
                  <a:cubicBezTo>
                    <a:pt x="196248" y="-494"/>
                    <a:pt x="205781" y="-782"/>
                    <a:pt x="211021" y="2223"/>
                  </a:cubicBezTo>
                  <a:cubicBezTo>
                    <a:pt x="216262" y="5229"/>
                    <a:pt x="219129" y="11048"/>
                    <a:pt x="221398" y="19656"/>
                  </a:cubicBezTo>
                  <a:cubicBezTo>
                    <a:pt x="223667" y="28265"/>
                    <a:pt x="229182" y="45936"/>
                    <a:pt x="224635" y="53874"/>
                  </a:cubicBezTo>
                  <a:cubicBezTo>
                    <a:pt x="220088" y="61812"/>
                    <a:pt x="209453" y="64587"/>
                    <a:pt x="194117" y="67284"/>
                  </a:cubicBezTo>
                  <a:cubicBezTo>
                    <a:pt x="178781" y="69981"/>
                    <a:pt x="153348" y="70212"/>
                    <a:pt x="132617" y="70058"/>
                  </a:cubicBezTo>
                  <a:cubicBezTo>
                    <a:pt x="111886" y="69904"/>
                    <a:pt x="88843" y="66821"/>
                    <a:pt x="69730" y="66359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  <p:sp>
          <p:nvSpPr>
            <p:cNvPr id="249" name="Google Shape;249;p17"/>
            <p:cNvSpPr/>
            <p:nvPr/>
          </p:nvSpPr>
          <p:spPr>
            <a:xfrm rot="10800000" flipH="1">
              <a:off x="-847888" y="-429436"/>
              <a:ext cx="2569128" cy="1793501"/>
            </a:xfrm>
            <a:custGeom>
              <a:avLst/>
              <a:gdLst/>
              <a:ahLst/>
              <a:cxnLst/>
              <a:rect l="l" t="t" r="r" b="b"/>
              <a:pathLst>
                <a:path w="122354" h="85415" extrusionOk="0">
                  <a:moveTo>
                    <a:pt x="2073" y="13909"/>
                  </a:moveTo>
                  <a:cubicBezTo>
                    <a:pt x="4462" y="8206"/>
                    <a:pt x="8700" y="4969"/>
                    <a:pt x="14557" y="2811"/>
                  </a:cubicBezTo>
                  <a:cubicBezTo>
                    <a:pt x="20414" y="653"/>
                    <a:pt x="30125" y="-1196"/>
                    <a:pt x="37215" y="962"/>
                  </a:cubicBezTo>
                  <a:cubicBezTo>
                    <a:pt x="44305" y="3120"/>
                    <a:pt x="51780" y="8976"/>
                    <a:pt x="57098" y="15758"/>
                  </a:cubicBezTo>
                  <a:cubicBezTo>
                    <a:pt x="62416" y="22540"/>
                    <a:pt x="64728" y="35642"/>
                    <a:pt x="69121" y="41653"/>
                  </a:cubicBezTo>
                  <a:cubicBezTo>
                    <a:pt x="73514" y="47664"/>
                    <a:pt x="78215" y="50054"/>
                    <a:pt x="83455" y="51826"/>
                  </a:cubicBezTo>
                  <a:cubicBezTo>
                    <a:pt x="88696" y="53599"/>
                    <a:pt x="95015" y="51672"/>
                    <a:pt x="100564" y="52288"/>
                  </a:cubicBezTo>
                  <a:cubicBezTo>
                    <a:pt x="106113" y="52905"/>
                    <a:pt x="113126" y="53213"/>
                    <a:pt x="116748" y="55525"/>
                  </a:cubicBezTo>
                  <a:cubicBezTo>
                    <a:pt x="120370" y="57837"/>
                    <a:pt x="122759" y="62076"/>
                    <a:pt x="122297" y="66160"/>
                  </a:cubicBezTo>
                  <a:cubicBezTo>
                    <a:pt x="121835" y="70245"/>
                    <a:pt x="122683" y="77103"/>
                    <a:pt x="113974" y="80032"/>
                  </a:cubicBezTo>
                  <a:cubicBezTo>
                    <a:pt x="105266" y="82961"/>
                    <a:pt x="83687" y="82884"/>
                    <a:pt x="70046" y="83732"/>
                  </a:cubicBezTo>
                  <a:cubicBezTo>
                    <a:pt x="56405" y="84580"/>
                    <a:pt x="43073" y="86044"/>
                    <a:pt x="32129" y="85119"/>
                  </a:cubicBezTo>
                  <a:cubicBezTo>
                    <a:pt x="21186" y="84194"/>
                    <a:pt x="9703" y="86198"/>
                    <a:pt x="4385" y="78183"/>
                  </a:cubicBezTo>
                  <a:cubicBezTo>
                    <a:pt x="-933" y="70168"/>
                    <a:pt x="608" y="47741"/>
                    <a:pt x="223" y="37029"/>
                  </a:cubicBezTo>
                  <a:cubicBezTo>
                    <a:pt x="-162" y="26317"/>
                    <a:pt x="-316" y="19612"/>
                    <a:pt x="2073" y="13909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</p:grpSp>
      <p:grpSp>
        <p:nvGrpSpPr>
          <p:cNvPr id="250" name="Google Shape;250;p17"/>
          <p:cNvGrpSpPr/>
          <p:nvPr/>
        </p:nvGrpSpPr>
        <p:grpSpPr>
          <a:xfrm>
            <a:off x="771088" y="145964"/>
            <a:ext cx="7974939" cy="4708974"/>
            <a:chOff x="771088" y="145964"/>
            <a:chExt cx="7974939" cy="4708974"/>
          </a:xfrm>
        </p:grpSpPr>
        <p:sp>
          <p:nvSpPr>
            <p:cNvPr id="251" name="Google Shape;251;p17"/>
            <p:cNvSpPr/>
            <p:nvPr/>
          </p:nvSpPr>
          <p:spPr>
            <a:xfrm>
              <a:off x="7987223" y="145964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2" name="Google Shape;252;p17"/>
            <p:cNvGrpSpPr/>
            <p:nvPr/>
          </p:nvGrpSpPr>
          <p:grpSpPr>
            <a:xfrm>
              <a:off x="8640538" y="678624"/>
              <a:ext cx="105489" cy="105489"/>
              <a:chOff x="8524496" y="544747"/>
              <a:chExt cx="44349" cy="44349"/>
            </a:xfrm>
          </p:grpSpPr>
          <p:sp>
            <p:nvSpPr>
              <p:cNvPr id="253" name="Google Shape;253;p17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5" name="Google Shape;255;p17"/>
            <p:cNvSpPr/>
            <p:nvPr/>
          </p:nvSpPr>
          <p:spPr>
            <a:xfrm>
              <a:off x="8191877" y="4586671"/>
              <a:ext cx="477777" cy="34670"/>
            </a:xfrm>
            <a:custGeom>
              <a:avLst/>
              <a:gdLst/>
              <a:ahLst/>
              <a:cxnLst/>
              <a:rect l="l" t="t" r="r" b="b"/>
              <a:pathLst>
                <a:path w="200536" h="14552" extrusionOk="0">
                  <a:moveTo>
                    <a:pt x="200537" y="14553"/>
                  </a:moveTo>
                  <a:cubicBezTo>
                    <a:pt x="192497" y="14553"/>
                    <a:pt x="188277" y="12406"/>
                    <a:pt x="184566" y="10514"/>
                  </a:cubicBezTo>
                  <a:cubicBezTo>
                    <a:pt x="181146" y="8768"/>
                    <a:pt x="178162" y="7276"/>
                    <a:pt x="171868" y="7276"/>
                  </a:cubicBezTo>
                  <a:cubicBezTo>
                    <a:pt x="165574" y="7276"/>
                    <a:pt x="162627" y="8768"/>
                    <a:pt x="159171" y="10514"/>
                  </a:cubicBezTo>
                  <a:cubicBezTo>
                    <a:pt x="155460" y="12406"/>
                    <a:pt x="151239" y="14553"/>
                    <a:pt x="143199" y="14553"/>
                  </a:cubicBezTo>
                  <a:cubicBezTo>
                    <a:pt x="135159" y="14553"/>
                    <a:pt x="130939" y="12406"/>
                    <a:pt x="127228" y="10514"/>
                  </a:cubicBezTo>
                  <a:cubicBezTo>
                    <a:pt x="123808" y="8768"/>
                    <a:pt x="120861" y="7276"/>
                    <a:pt x="114567" y="7276"/>
                  </a:cubicBezTo>
                  <a:cubicBezTo>
                    <a:pt x="108273" y="7276"/>
                    <a:pt x="105326" y="8768"/>
                    <a:pt x="101870" y="10514"/>
                  </a:cubicBezTo>
                  <a:cubicBezTo>
                    <a:pt x="98158" y="12406"/>
                    <a:pt x="93938" y="14553"/>
                    <a:pt x="85897" y="14553"/>
                  </a:cubicBezTo>
                  <a:cubicBezTo>
                    <a:pt x="77857" y="14553"/>
                    <a:pt x="73637" y="12406"/>
                    <a:pt x="69926" y="10514"/>
                  </a:cubicBezTo>
                  <a:cubicBezTo>
                    <a:pt x="66506" y="8768"/>
                    <a:pt x="63559" y="7276"/>
                    <a:pt x="57265" y="7276"/>
                  </a:cubicBezTo>
                  <a:cubicBezTo>
                    <a:pt x="50971" y="7276"/>
                    <a:pt x="48024" y="8768"/>
                    <a:pt x="44604" y="10514"/>
                  </a:cubicBezTo>
                  <a:cubicBezTo>
                    <a:pt x="40893" y="12406"/>
                    <a:pt x="36672" y="14553"/>
                    <a:pt x="28632" y="14553"/>
                  </a:cubicBezTo>
                  <a:cubicBezTo>
                    <a:pt x="20592" y="14553"/>
                    <a:pt x="16372" y="12406"/>
                    <a:pt x="12661" y="10514"/>
                  </a:cubicBezTo>
                  <a:cubicBezTo>
                    <a:pt x="9241" y="8768"/>
                    <a:pt x="6294" y="7276"/>
                    <a:pt x="0" y="7276"/>
                  </a:cubicBezTo>
                  <a:lnTo>
                    <a:pt x="0" y="0"/>
                  </a:lnTo>
                  <a:cubicBezTo>
                    <a:pt x="8040" y="0"/>
                    <a:pt x="12260" y="2147"/>
                    <a:pt x="15971" y="4038"/>
                  </a:cubicBezTo>
                  <a:cubicBezTo>
                    <a:pt x="19391" y="5785"/>
                    <a:pt x="22338" y="7276"/>
                    <a:pt x="28632" y="7276"/>
                  </a:cubicBezTo>
                  <a:cubicBezTo>
                    <a:pt x="34926" y="7276"/>
                    <a:pt x="37873" y="5785"/>
                    <a:pt x="41293" y="4038"/>
                  </a:cubicBezTo>
                  <a:cubicBezTo>
                    <a:pt x="45004" y="2147"/>
                    <a:pt x="49225" y="0"/>
                    <a:pt x="57265" y="0"/>
                  </a:cubicBezTo>
                  <a:cubicBezTo>
                    <a:pt x="65305" y="0"/>
                    <a:pt x="69525" y="2147"/>
                    <a:pt x="73236" y="4038"/>
                  </a:cubicBezTo>
                  <a:cubicBezTo>
                    <a:pt x="76656" y="5785"/>
                    <a:pt x="79603" y="7276"/>
                    <a:pt x="85897" y="7276"/>
                  </a:cubicBezTo>
                  <a:cubicBezTo>
                    <a:pt x="92191" y="7276"/>
                    <a:pt x="95138" y="5785"/>
                    <a:pt x="98558" y="4038"/>
                  </a:cubicBezTo>
                  <a:cubicBezTo>
                    <a:pt x="102269" y="2147"/>
                    <a:pt x="106490" y="0"/>
                    <a:pt x="114530" y="0"/>
                  </a:cubicBezTo>
                  <a:cubicBezTo>
                    <a:pt x="122571" y="0"/>
                    <a:pt x="126791" y="2147"/>
                    <a:pt x="130502" y="4038"/>
                  </a:cubicBezTo>
                  <a:cubicBezTo>
                    <a:pt x="133922" y="5785"/>
                    <a:pt x="136868" y="7276"/>
                    <a:pt x="143162" y="7276"/>
                  </a:cubicBezTo>
                  <a:cubicBezTo>
                    <a:pt x="149457" y="7276"/>
                    <a:pt x="152404" y="5785"/>
                    <a:pt x="155860" y="4038"/>
                  </a:cubicBezTo>
                  <a:cubicBezTo>
                    <a:pt x="159571" y="2147"/>
                    <a:pt x="163792" y="0"/>
                    <a:pt x="171832" y="0"/>
                  </a:cubicBezTo>
                  <a:cubicBezTo>
                    <a:pt x="179872" y="0"/>
                    <a:pt x="184092" y="2147"/>
                    <a:pt x="187803" y="4038"/>
                  </a:cubicBezTo>
                  <a:cubicBezTo>
                    <a:pt x="191224" y="5785"/>
                    <a:pt x="194206" y="7276"/>
                    <a:pt x="200501" y="7276"/>
                  </a:cubicBezTo>
                  <a:lnTo>
                    <a:pt x="200501" y="14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6" name="Google Shape;256;p17"/>
            <p:cNvGrpSpPr/>
            <p:nvPr/>
          </p:nvGrpSpPr>
          <p:grpSpPr>
            <a:xfrm>
              <a:off x="7381863" y="304424"/>
              <a:ext cx="105489" cy="105489"/>
              <a:chOff x="8524496" y="544747"/>
              <a:chExt cx="44349" cy="44349"/>
            </a:xfrm>
          </p:grpSpPr>
          <p:sp>
            <p:nvSpPr>
              <p:cNvPr id="257" name="Google Shape;257;p17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17"/>
            <p:cNvGrpSpPr/>
            <p:nvPr/>
          </p:nvGrpSpPr>
          <p:grpSpPr>
            <a:xfrm>
              <a:off x="771088" y="4749449"/>
              <a:ext cx="105489" cy="105489"/>
              <a:chOff x="8524496" y="544747"/>
              <a:chExt cx="44349" cy="44349"/>
            </a:xfrm>
          </p:grpSpPr>
          <p:sp>
            <p:nvSpPr>
              <p:cNvPr id="260" name="Google Shape;260;p17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2" name="Google Shape;26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7"/>
          <p:cNvSpPr txBox="1">
            <a:spLocks noGrp="1"/>
          </p:cNvSpPr>
          <p:nvPr>
            <p:ph type="subTitle" idx="1"/>
          </p:nvPr>
        </p:nvSpPr>
        <p:spPr>
          <a:xfrm>
            <a:off x="905983" y="2596833"/>
            <a:ext cx="22845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7"/>
          <p:cNvSpPr txBox="1">
            <a:spLocks noGrp="1"/>
          </p:cNvSpPr>
          <p:nvPr>
            <p:ph type="subTitle" idx="2"/>
          </p:nvPr>
        </p:nvSpPr>
        <p:spPr>
          <a:xfrm>
            <a:off x="3429714" y="2596833"/>
            <a:ext cx="22845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subTitle" idx="3"/>
          </p:nvPr>
        </p:nvSpPr>
        <p:spPr>
          <a:xfrm>
            <a:off x="5953445" y="2596833"/>
            <a:ext cx="22845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7"/>
          <p:cNvSpPr txBox="1">
            <a:spLocks noGrp="1"/>
          </p:cNvSpPr>
          <p:nvPr>
            <p:ph type="subTitle" idx="4"/>
          </p:nvPr>
        </p:nvSpPr>
        <p:spPr>
          <a:xfrm>
            <a:off x="906048" y="1994633"/>
            <a:ext cx="2284500" cy="6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67" name="Google Shape;267;p17"/>
          <p:cNvSpPr txBox="1">
            <a:spLocks noGrp="1"/>
          </p:cNvSpPr>
          <p:nvPr>
            <p:ph type="subTitle" idx="5"/>
          </p:nvPr>
        </p:nvSpPr>
        <p:spPr>
          <a:xfrm>
            <a:off x="3429782" y="1994633"/>
            <a:ext cx="2284500" cy="6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68" name="Google Shape;268;p17"/>
          <p:cNvSpPr txBox="1">
            <a:spLocks noGrp="1"/>
          </p:cNvSpPr>
          <p:nvPr>
            <p:ph type="subTitle" idx="6"/>
          </p:nvPr>
        </p:nvSpPr>
        <p:spPr>
          <a:xfrm>
            <a:off x="5953517" y="1994633"/>
            <a:ext cx="2284500" cy="6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1"/>
          <p:cNvGrpSpPr/>
          <p:nvPr/>
        </p:nvGrpSpPr>
        <p:grpSpPr>
          <a:xfrm>
            <a:off x="-1457353" y="-1038821"/>
            <a:ext cx="11290030" cy="7433930"/>
            <a:chOff x="-1457353" y="-1038821"/>
            <a:chExt cx="11290030" cy="7433930"/>
          </a:xfrm>
        </p:grpSpPr>
        <p:sp>
          <p:nvSpPr>
            <p:cNvPr id="343" name="Google Shape;343;p21"/>
            <p:cNvSpPr/>
            <p:nvPr/>
          </p:nvSpPr>
          <p:spPr>
            <a:xfrm rot="-4500040" flipH="1">
              <a:off x="7862043" y="-1173804"/>
              <a:ext cx="1425732" cy="2222259"/>
            </a:xfrm>
            <a:custGeom>
              <a:avLst/>
              <a:gdLst/>
              <a:ahLst/>
              <a:cxnLst/>
              <a:rect l="l" t="t" r="r" b="b"/>
              <a:pathLst>
                <a:path w="57031" h="88893" extrusionOk="0">
                  <a:moveTo>
                    <a:pt x="12855" y="10346"/>
                  </a:moveTo>
                  <a:cubicBezTo>
                    <a:pt x="17308" y="3762"/>
                    <a:pt x="22778" y="840"/>
                    <a:pt x="28782" y="121"/>
                  </a:cubicBezTo>
                  <a:cubicBezTo>
                    <a:pt x="34786" y="-598"/>
                    <a:pt x="44252" y="1961"/>
                    <a:pt x="48880" y="6034"/>
                  </a:cubicBezTo>
                  <a:cubicBezTo>
                    <a:pt x="53508" y="10107"/>
                    <a:pt x="56716" y="16810"/>
                    <a:pt x="56549" y="24557"/>
                  </a:cubicBezTo>
                  <a:cubicBezTo>
                    <a:pt x="56382" y="32304"/>
                    <a:pt x="49270" y="45998"/>
                    <a:pt x="47878" y="52514"/>
                  </a:cubicBezTo>
                  <a:cubicBezTo>
                    <a:pt x="46486" y="59030"/>
                    <a:pt x="46968" y="61545"/>
                    <a:pt x="48197" y="63655"/>
                  </a:cubicBezTo>
                  <a:cubicBezTo>
                    <a:pt x="49426" y="65765"/>
                    <a:pt x="53806" y="63532"/>
                    <a:pt x="55253" y="65175"/>
                  </a:cubicBezTo>
                  <a:cubicBezTo>
                    <a:pt x="56700" y="66818"/>
                    <a:pt x="57353" y="70694"/>
                    <a:pt x="56878" y="73514"/>
                  </a:cubicBezTo>
                  <a:cubicBezTo>
                    <a:pt x="56403" y="76334"/>
                    <a:pt x="55562" y="79853"/>
                    <a:pt x="52403" y="82095"/>
                  </a:cubicBezTo>
                  <a:cubicBezTo>
                    <a:pt x="49244" y="84338"/>
                    <a:pt x="44140" y="85860"/>
                    <a:pt x="37924" y="86969"/>
                  </a:cubicBezTo>
                  <a:cubicBezTo>
                    <a:pt x="31708" y="88079"/>
                    <a:pt x="20657" y="89316"/>
                    <a:pt x="15106" y="88752"/>
                  </a:cubicBezTo>
                  <a:cubicBezTo>
                    <a:pt x="9555" y="88188"/>
                    <a:pt x="7105" y="86383"/>
                    <a:pt x="4618" y="83584"/>
                  </a:cubicBezTo>
                  <a:cubicBezTo>
                    <a:pt x="2131" y="80785"/>
                    <a:pt x="610" y="79282"/>
                    <a:pt x="184" y="71956"/>
                  </a:cubicBezTo>
                  <a:cubicBezTo>
                    <a:pt x="-241" y="64630"/>
                    <a:pt x="-47" y="49896"/>
                    <a:pt x="2065" y="39628"/>
                  </a:cubicBezTo>
                  <a:cubicBezTo>
                    <a:pt x="4177" y="29360"/>
                    <a:pt x="8402" y="16931"/>
                    <a:pt x="12855" y="10346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  <p:sp>
          <p:nvSpPr>
            <p:cNvPr id="344" name="Google Shape;344;p21"/>
            <p:cNvSpPr/>
            <p:nvPr/>
          </p:nvSpPr>
          <p:spPr>
            <a:xfrm rot="-1800044" flipH="1">
              <a:off x="-876041" y="3234840"/>
              <a:ext cx="1981631" cy="2856187"/>
            </a:xfrm>
            <a:custGeom>
              <a:avLst/>
              <a:gdLst/>
              <a:ahLst/>
              <a:cxnLst/>
              <a:rect l="l" t="t" r="r" b="b"/>
              <a:pathLst>
                <a:path w="79267" h="114250" extrusionOk="0">
                  <a:moveTo>
                    <a:pt x="62038" y="104472"/>
                  </a:moveTo>
                  <a:cubicBezTo>
                    <a:pt x="55566" y="109299"/>
                    <a:pt x="47582" y="114036"/>
                    <a:pt x="40428" y="114242"/>
                  </a:cubicBezTo>
                  <a:cubicBezTo>
                    <a:pt x="33274" y="114448"/>
                    <a:pt x="23621" y="110671"/>
                    <a:pt x="19115" y="105710"/>
                  </a:cubicBezTo>
                  <a:cubicBezTo>
                    <a:pt x="14609" y="100749"/>
                    <a:pt x="12858" y="92915"/>
                    <a:pt x="13390" y="84477"/>
                  </a:cubicBezTo>
                  <a:cubicBezTo>
                    <a:pt x="13922" y="76040"/>
                    <a:pt x="23452" y="61572"/>
                    <a:pt x="22309" y="55085"/>
                  </a:cubicBezTo>
                  <a:cubicBezTo>
                    <a:pt x="21166" y="48598"/>
                    <a:pt x="10251" y="49882"/>
                    <a:pt x="6533" y="45557"/>
                  </a:cubicBezTo>
                  <a:cubicBezTo>
                    <a:pt x="2815" y="41232"/>
                    <a:pt x="7" y="34366"/>
                    <a:pt x="0" y="29136"/>
                  </a:cubicBezTo>
                  <a:cubicBezTo>
                    <a:pt x="-6" y="23906"/>
                    <a:pt x="2504" y="19018"/>
                    <a:pt x="6494" y="14178"/>
                  </a:cubicBezTo>
                  <a:cubicBezTo>
                    <a:pt x="10485" y="9338"/>
                    <a:pt x="18739" y="669"/>
                    <a:pt x="23943" y="95"/>
                  </a:cubicBezTo>
                  <a:cubicBezTo>
                    <a:pt x="29148" y="-479"/>
                    <a:pt x="31049" y="1369"/>
                    <a:pt x="37721" y="10735"/>
                  </a:cubicBezTo>
                  <a:cubicBezTo>
                    <a:pt x="44393" y="20101"/>
                    <a:pt x="57054" y="43866"/>
                    <a:pt x="63977" y="56291"/>
                  </a:cubicBezTo>
                  <a:cubicBezTo>
                    <a:pt x="70900" y="68716"/>
                    <a:pt x="79581" y="77253"/>
                    <a:pt x="79258" y="85283"/>
                  </a:cubicBezTo>
                  <a:cubicBezTo>
                    <a:pt x="78935" y="93313"/>
                    <a:pt x="68510" y="99646"/>
                    <a:pt x="62038" y="104472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</p:grpSp>
      <p:grpSp>
        <p:nvGrpSpPr>
          <p:cNvPr id="345" name="Google Shape;345;p21"/>
          <p:cNvGrpSpPr/>
          <p:nvPr/>
        </p:nvGrpSpPr>
        <p:grpSpPr>
          <a:xfrm>
            <a:off x="292513" y="225334"/>
            <a:ext cx="8596421" cy="4602277"/>
            <a:chOff x="292513" y="225334"/>
            <a:chExt cx="8596421" cy="4602277"/>
          </a:xfrm>
        </p:grpSpPr>
        <p:sp>
          <p:nvSpPr>
            <p:cNvPr id="346" name="Google Shape;346;p21"/>
            <p:cNvSpPr/>
            <p:nvPr/>
          </p:nvSpPr>
          <p:spPr>
            <a:xfrm rot="10800000" flipH="1">
              <a:off x="8765848" y="4067459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1"/>
            <p:cNvGrpSpPr/>
            <p:nvPr/>
          </p:nvGrpSpPr>
          <p:grpSpPr>
            <a:xfrm rot="10800000" flipH="1">
              <a:off x="8522163" y="4447682"/>
              <a:ext cx="105489" cy="105489"/>
              <a:chOff x="8524496" y="544747"/>
              <a:chExt cx="44349" cy="44349"/>
            </a:xfrm>
          </p:grpSpPr>
          <p:sp>
            <p:nvSpPr>
              <p:cNvPr id="348" name="Google Shape;348;p21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" name="Google Shape;350;p21"/>
            <p:cNvSpPr/>
            <p:nvPr/>
          </p:nvSpPr>
          <p:spPr>
            <a:xfrm rot="10800000" flipH="1">
              <a:off x="1296552" y="4792941"/>
              <a:ext cx="477777" cy="34670"/>
            </a:xfrm>
            <a:custGeom>
              <a:avLst/>
              <a:gdLst/>
              <a:ahLst/>
              <a:cxnLst/>
              <a:rect l="l" t="t" r="r" b="b"/>
              <a:pathLst>
                <a:path w="200536" h="14552" extrusionOk="0">
                  <a:moveTo>
                    <a:pt x="200537" y="14553"/>
                  </a:moveTo>
                  <a:cubicBezTo>
                    <a:pt x="192497" y="14553"/>
                    <a:pt x="188277" y="12406"/>
                    <a:pt x="184566" y="10514"/>
                  </a:cubicBezTo>
                  <a:cubicBezTo>
                    <a:pt x="181146" y="8768"/>
                    <a:pt x="178162" y="7276"/>
                    <a:pt x="171868" y="7276"/>
                  </a:cubicBezTo>
                  <a:cubicBezTo>
                    <a:pt x="165574" y="7276"/>
                    <a:pt x="162627" y="8768"/>
                    <a:pt x="159171" y="10514"/>
                  </a:cubicBezTo>
                  <a:cubicBezTo>
                    <a:pt x="155460" y="12406"/>
                    <a:pt x="151239" y="14553"/>
                    <a:pt x="143199" y="14553"/>
                  </a:cubicBezTo>
                  <a:cubicBezTo>
                    <a:pt x="135159" y="14553"/>
                    <a:pt x="130939" y="12406"/>
                    <a:pt x="127228" y="10514"/>
                  </a:cubicBezTo>
                  <a:cubicBezTo>
                    <a:pt x="123808" y="8768"/>
                    <a:pt x="120861" y="7276"/>
                    <a:pt x="114567" y="7276"/>
                  </a:cubicBezTo>
                  <a:cubicBezTo>
                    <a:pt x="108273" y="7276"/>
                    <a:pt x="105326" y="8768"/>
                    <a:pt x="101870" y="10514"/>
                  </a:cubicBezTo>
                  <a:cubicBezTo>
                    <a:pt x="98158" y="12406"/>
                    <a:pt x="93938" y="14553"/>
                    <a:pt x="85897" y="14553"/>
                  </a:cubicBezTo>
                  <a:cubicBezTo>
                    <a:pt x="77857" y="14553"/>
                    <a:pt x="73637" y="12406"/>
                    <a:pt x="69926" y="10514"/>
                  </a:cubicBezTo>
                  <a:cubicBezTo>
                    <a:pt x="66506" y="8768"/>
                    <a:pt x="63559" y="7276"/>
                    <a:pt x="57265" y="7276"/>
                  </a:cubicBezTo>
                  <a:cubicBezTo>
                    <a:pt x="50971" y="7276"/>
                    <a:pt x="48024" y="8768"/>
                    <a:pt x="44604" y="10514"/>
                  </a:cubicBezTo>
                  <a:cubicBezTo>
                    <a:pt x="40893" y="12406"/>
                    <a:pt x="36672" y="14553"/>
                    <a:pt x="28632" y="14553"/>
                  </a:cubicBezTo>
                  <a:cubicBezTo>
                    <a:pt x="20592" y="14553"/>
                    <a:pt x="16372" y="12406"/>
                    <a:pt x="12661" y="10514"/>
                  </a:cubicBezTo>
                  <a:cubicBezTo>
                    <a:pt x="9241" y="8768"/>
                    <a:pt x="6294" y="7276"/>
                    <a:pt x="0" y="7276"/>
                  </a:cubicBezTo>
                  <a:lnTo>
                    <a:pt x="0" y="0"/>
                  </a:lnTo>
                  <a:cubicBezTo>
                    <a:pt x="8040" y="0"/>
                    <a:pt x="12260" y="2147"/>
                    <a:pt x="15971" y="4038"/>
                  </a:cubicBezTo>
                  <a:cubicBezTo>
                    <a:pt x="19391" y="5785"/>
                    <a:pt x="22338" y="7276"/>
                    <a:pt x="28632" y="7276"/>
                  </a:cubicBezTo>
                  <a:cubicBezTo>
                    <a:pt x="34926" y="7276"/>
                    <a:pt x="37873" y="5785"/>
                    <a:pt x="41293" y="4038"/>
                  </a:cubicBezTo>
                  <a:cubicBezTo>
                    <a:pt x="45004" y="2147"/>
                    <a:pt x="49225" y="0"/>
                    <a:pt x="57265" y="0"/>
                  </a:cubicBezTo>
                  <a:cubicBezTo>
                    <a:pt x="65305" y="0"/>
                    <a:pt x="69525" y="2147"/>
                    <a:pt x="73236" y="4038"/>
                  </a:cubicBezTo>
                  <a:cubicBezTo>
                    <a:pt x="76656" y="5785"/>
                    <a:pt x="79603" y="7276"/>
                    <a:pt x="85897" y="7276"/>
                  </a:cubicBezTo>
                  <a:cubicBezTo>
                    <a:pt x="92191" y="7276"/>
                    <a:pt x="95138" y="5785"/>
                    <a:pt x="98558" y="4038"/>
                  </a:cubicBezTo>
                  <a:cubicBezTo>
                    <a:pt x="102269" y="2147"/>
                    <a:pt x="106490" y="0"/>
                    <a:pt x="114530" y="0"/>
                  </a:cubicBezTo>
                  <a:cubicBezTo>
                    <a:pt x="122571" y="0"/>
                    <a:pt x="126791" y="2147"/>
                    <a:pt x="130502" y="4038"/>
                  </a:cubicBezTo>
                  <a:cubicBezTo>
                    <a:pt x="133922" y="5785"/>
                    <a:pt x="136868" y="7276"/>
                    <a:pt x="143162" y="7276"/>
                  </a:cubicBezTo>
                  <a:cubicBezTo>
                    <a:pt x="149457" y="7276"/>
                    <a:pt x="152404" y="5785"/>
                    <a:pt x="155860" y="4038"/>
                  </a:cubicBezTo>
                  <a:cubicBezTo>
                    <a:pt x="159571" y="2147"/>
                    <a:pt x="163792" y="0"/>
                    <a:pt x="171832" y="0"/>
                  </a:cubicBezTo>
                  <a:cubicBezTo>
                    <a:pt x="179872" y="0"/>
                    <a:pt x="184092" y="2147"/>
                    <a:pt x="187803" y="4038"/>
                  </a:cubicBezTo>
                  <a:cubicBezTo>
                    <a:pt x="191224" y="5785"/>
                    <a:pt x="194206" y="7276"/>
                    <a:pt x="200501" y="7276"/>
                  </a:cubicBezTo>
                  <a:lnTo>
                    <a:pt x="200501" y="14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1"/>
            <p:cNvSpPr/>
            <p:nvPr/>
          </p:nvSpPr>
          <p:spPr>
            <a:xfrm rot="10800000" flipH="1">
              <a:off x="7067973" y="225334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2" name="Google Shape;352;p21"/>
            <p:cNvGrpSpPr/>
            <p:nvPr/>
          </p:nvGrpSpPr>
          <p:grpSpPr>
            <a:xfrm rot="10800000" flipH="1">
              <a:off x="292513" y="2980707"/>
              <a:ext cx="105489" cy="105489"/>
              <a:chOff x="8524496" y="544747"/>
              <a:chExt cx="44349" cy="44349"/>
            </a:xfrm>
          </p:grpSpPr>
          <p:sp>
            <p:nvSpPr>
              <p:cNvPr id="353" name="Google Shape;353;p21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22"/>
          <p:cNvGrpSpPr/>
          <p:nvPr/>
        </p:nvGrpSpPr>
        <p:grpSpPr>
          <a:xfrm rot="10800000" flipH="1">
            <a:off x="-1007865" y="-723139"/>
            <a:ext cx="11189934" cy="6507510"/>
            <a:chOff x="-1007865" y="-723139"/>
            <a:chExt cx="11189934" cy="6507510"/>
          </a:xfrm>
        </p:grpSpPr>
        <p:sp>
          <p:nvSpPr>
            <p:cNvPr id="357" name="Google Shape;357;p22"/>
            <p:cNvSpPr/>
            <p:nvPr/>
          </p:nvSpPr>
          <p:spPr>
            <a:xfrm rot="-5400000" flipH="1">
              <a:off x="7649044" y="-1692689"/>
              <a:ext cx="1563475" cy="3502575"/>
            </a:xfrm>
            <a:custGeom>
              <a:avLst/>
              <a:gdLst/>
              <a:ahLst/>
              <a:cxnLst/>
              <a:rect l="l" t="t" r="r" b="b"/>
              <a:pathLst>
                <a:path w="62539" h="140103" extrusionOk="0">
                  <a:moveTo>
                    <a:pt x="34089" y="137386"/>
                  </a:moveTo>
                  <a:cubicBezTo>
                    <a:pt x="40798" y="136020"/>
                    <a:pt x="50240" y="132417"/>
                    <a:pt x="54961" y="125459"/>
                  </a:cubicBezTo>
                  <a:cubicBezTo>
                    <a:pt x="59682" y="118502"/>
                    <a:pt x="62912" y="104835"/>
                    <a:pt x="62415" y="95641"/>
                  </a:cubicBezTo>
                  <a:cubicBezTo>
                    <a:pt x="61918" y="86447"/>
                    <a:pt x="55830" y="77626"/>
                    <a:pt x="51979" y="70296"/>
                  </a:cubicBezTo>
                  <a:cubicBezTo>
                    <a:pt x="48128" y="62966"/>
                    <a:pt x="41419" y="57873"/>
                    <a:pt x="39307" y="51661"/>
                  </a:cubicBezTo>
                  <a:cubicBezTo>
                    <a:pt x="37195" y="45449"/>
                    <a:pt x="38562" y="38367"/>
                    <a:pt x="39307" y="33025"/>
                  </a:cubicBezTo>
                  <a:cubicBezTo>
                    <a:pt x="40052" y="27683"/>
                    <a:pt x="43282" y="23334"/>
                    <a:pt x="43779" y="19607"/>
                  </a:cubicBezTo>
                  <a:cubicBezTo>
                    <a:pt x="44276" y="15880"/>
                    <a:pt x="44027" y="13520"/>
                    <a:pt x="42288" y="10662"/>
                  </a:cubicBezTo>
                  <a:cubicBezTo>
                    <a:pt x="40549" y="7805"/>
                    <a:pt x="38313" y="4077"/>
                    <a:pt x="33343" y="2462"/>
                  </a:cubicBezTo>
                  <a:cubicBezTo>
                    <a:pt x="28374" y="847"/>
                    <a:pt x="17316" y="-1141"/>
                    <a:pt x="12471" y="971"/>
                  </a:cubicBezTo>
                  <a:cubicBezTo>
                    <a:pt x="7626" y="3083"/>
                    <a:pt x="6259" y="2959"/>
                    <a:pt x="4271" y="15134"/>
                  </a:cubicBezTo>
                  <a:cubicBezTo>
                    <a:pt x="2283" y="27310"/>
                    <a:pt x="-1195" y="54270"/>
                    <a:pt x="544" y="74024"/>
                  </a:cubicBezTo>
                  <a:cubicBezTo>
                    <a:pt x="2283" y="93778"/>
                    <a:pt x="9116" y="123098"/>
                    <a:pt x="14707" y="133658"/>
                  </a:cubicBezTo>
                  <a:cubicBezTo>
                    <a:pt x="20298" y="144218"/>
                    <a:pt x="27380" y="138753"/>
                    <a:pt x="34089" y="137386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  <p:sp>
          <p:nvSpPr>
            <p:cNvPr id="358" name="Google Shape;358;p22"/>
            <p:cNvSpPr/>
            <p:nvPr/>
          </p:nvSpPr>
          <p:spPr>
            <a:xfrm rot="-2454294" flipH="1">
              <a:off x="-628114" y="3948558"/>
              <a:ext cx="1248534" cy="1625518"/>
            </a:xfrm>
            <a:custGeom>
              <a:avLst/>
              <a:gdLst/>
              <a:ahLst/>
              <a:cxnLst/>
              <a:rect l="l" t="t" r="r" b="b"/>
              <a:pathLst>
                <a:path w="56607" h="73699" extrusionOk="0">
                  <a:moveTo>
                    <a:pt x="993" y="40052"/>
                  </a:moveTo>
                  <a:cubicBezTo>
                    <a:pt x="2688" y="30665"/>
                    <a:pt x="6991" y="11890"/>
                    <a:pt x="14292" y="5632"/>
                  </a:cubicBezTo>
                  <a:cubicBezTo>
                    <a:pt x="21593" y="-626"/>
                    <a:pt x="37761" y="-1669"/>
                    <a:pt x="44801" y="2503"/>
                  </a:cubicBezTo>
                  <a:cubicBezTo>
                    <a:pt x="51842" y="6675"/>
                    <a:pt x="55883" y="21017"/>
                    <a:pt x="56535" y="30665"/>
                  </a:cubicBezTo>
                  <a:cubicBezTo>
                    <a:pt x="57187" y="40313"/>
                    <a:pt x="53275" y="53221"/>
                    <a:pt x="48712" y="60392"/>
                  </a:cubicBezTo>
                  <a:cubicBezTo>
                    <a:pt x="44149" y="67563"/>
                    <a:pt x="36587" y="73430"/>
                    <a:pt x="29155" y="73691"/>
                  </a:cubicBezTo>
                  <a:cubicBezTo>
                    <a:pt x="21723" y="73952"/>
                    <a:pt x="8816" y="67563"/>
                    <a:pt x="4122" y="61956"/>
                  </a:cubicBezTo>
                  <a:cubicBezTo>
                    <a:pt x="-572" y="56350"/>
                    <a:pt x="-702" y="49439"/>
                    <a:pt x="993" y="40052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</p:grpSp>
      <p:grpSp>
        <p:nvGrpSpPr>
          <p:cNvPr id="359" name="Google Shape;359;p22"/>
          <p:cNvGrpSpPr/>
          <p:nvPr/>
        </p:nvGrpSpPr>
        <p:grpSpPr>
          <a:xfrm>
            <a:off x="332973" y="330221"/>
            <a:ext cx="8551554" cy="4628491"/>
            <a:chOff x="332973" y="330221"/>
            <a:chExt cx="8551554" cy="4628491"/>
          </a:xfrm>
        </p:grpSpPr>
        <p:sp>
          <p:nvSpPr>
            <p:cNvPr id="360" name="Google Shape;360;p22"/>
            <p:cNvSpPr/>
            <p:nvPr/>
          </p:nvSpPr>
          <p:spPr>
            <a:xfrm>
              <a:off x="1111164" y="330221"/>
              <a:ext cx="477777" cy="34670"/>
            </a:xfrm>
            <a:custGeom>
              <a:avLst/>
              <a:gdLst/>
              <a:ahLst/>
              <a:cxnLst/>
              <a:rect l="l" t="t" r="r" b="b"/>
              <a:pathLst>
                <a:path w="200536" h="14552" extrusionOk="0">
                  <a:moveTo>
                    <a:pt x="200537" y="14553"/>
                  </a:moveTo>
                  <a:cubicBezTo>
                    <a:pt x="192497" y="14553"/>
                    <a:pt x="188277" y="12406"/>
                    <a:pt x="184566" y="10514"/>
                  </a:cubicBezTo>
                  <a:cubicBezTo>
                    <a:pt x="181146" y="8768"/>
                    <a:pt x="178162" y="7276"/>
                    <a:pt x="171868" y="7276"/>
                  </a:cubicBezTo>
                  <a:cubicBezTo>
                    <a:pt x="165574" y="7276"/>
                    <a:pt x="162627" y="8768"/>
                    <a:pt x="159171" y="10514"/>
                  </a:cubicBezTo>
                  <a:cubicBezTo>
                    <a:pt x="155460" y="12406"/>
                    <a:pt x="151239" y="14553"/>
                    <a:pt x="143199" y="14553"/>
                  </a:cubicBezTo>
                  <a:cubicBezTo>
                    <a:pt x="135159" y="14553"/>
                    <a:pt x="130939" y="12406"/>
                    <a:pt x="127228" y="10514"/>
                  </a:cubicBezTo>
                  <a:cubicBezTo>
                    <a:pt x="123808" y="8768"/>
                    <a:pt x="120861" y="7276"/>
                    <a:pt x="114567" y="7276"/>
                  </a:cubicBezTo>
                  <a:cubicBezTo>
                    <a:pt x="108273" y="7276"/>
                    <a:pt x="105326" y="8768"/>
                    <a:pt x="101870" y="10514"/>
                  </a:cubicBezTo>
                  <a:cubicBezTo>
                    <a:pt x="98158" y="12406"/>
                    <a:pt x="93938" y="14553"/>
                    <a:pt x="85897" y="14553"/>
                  </a:cubicBezTo>
                  <a:cubicBezTo>
                    <a:pt x="77857" y="14553"/>
                    <a:pt x="73637" y="12406"/>
                    <a:pt x="69926" y="10514"/>
                  </a:cubicBezTo>
                  <a:cubicBezTo>
                    <a:pt x="66506" y="8768"/>
                    <a:pt x="63559" y="7276"/>
                    <a:pt x="57265" y="7276"/>
                  </a:cubicBezTo>
                  <a:cubicBezTo>
                    <a:pt x="50971" y="7276"/>
                    <a:pt x="48024" y="8768"/>
                    <a:pt x="44604" y="10514"/>
                  </a:cubicBezTo>
                  <a:cubicBezTo>
                    <a:pt x="40893" y="12406"/>
                    <a:pt x="36672" y="14553"/>
                    <a:pt x="28632" y="14553"/>
                  </a:cubicBezTo>
                  <a:cubicBezTo>
                    <a:pt x="20592" y="14553"/>
                    <a:pt x="16372" y="12406"/>
                    <a:pt x="12661" y="10514"/>
                  </a:cubicBezTo>
                  <a:cubicBezTo>
                    <a:pt x="9241" y="8768"/>
                    <a:pt x="6294" y="7276"/>
                    <a:pt x="0" y="7276"/>
                  </a:cubicBezTo>
                  <a:lnTo>
                    <a:pt x="0" y="0"/>
                  </a:lnTo>
                  <a:cubicBezTo>
                    <a:pt x="8040" y="0"/>
                    <a:pt x="12260" y="2147"/>
                    <a:pt x="15971" y="4038"/>
                  </a:cubicBezTo>
                  <a:cubicBezTo>
                    <a:pt x="19391" y="5785"/>
                    <a:pt x="22338" y="7276"/>
                    <a:pt x="28632" y="7276"/>
                  </a:cubicBezTo>
                  <a:cubicBezTo>
                    <a:pt x="34926" y="7276"/>
                    <a:pt x="37873" y="5785"/>
                    <a:pt x="41293" y="4038"/>
                  </a:cubicBezTo>
                  <a:cubicBezTo>
                    <a:pt x="45004" y="2147"/>
                    <a:pt x="49225" y="0"/>
                    <a:pt x="57265" y="0"/>
                  </a:cubicBezTo>
                  <a:cubicBezTo>
                    <a:pt x="65305" y="0"/>
                    <a:pt x="69525" y="2147"/>
                    <a:pt x="73236" y="4038"/>
                  </a:cubicBezTo>
                  <a:cubicBezTo>
                    <a:pt x="76656" y="5785"/>
                    <a:pt x="79603" y="7276"/>
                    <a:pt x="85897" y="7276"/>
                  </a:cubicBezTo>
                  <a:cubicBezTo>
                    <a:pt x="92191" y="7276"/>
                    <a:pt x="95138" y="5785"/>
                    <a:pt x="98558" y="4038"/>
                  </a:cubicBezTo>
                  <a:cubicBezTo>
                    <a:pt x="102269" y="2147"/>
                    <a:pt x="106490" y="0"/>
                    <a:pt x="114530" y="0"/>
                  </a:cubicBezTo>
                  <a:cubicBezTo>
                    <a:pt x="122571" y="0"/>
                    <a:pt x="126791" y="2147"/>
                    <a:pt x="130502" y="4038"/>
                  </a:cubicBezTo>
                  <a:cubicBezTo>
                    <a:pt x="133922" y="5785"/>
                    <a:pt x="136868" y="7276"/>
                    <a:pt x="143162" y="7276"/>
                  </a:cubicBezTo>
                  <a:cubicBezTo>
                    <a:pt x="149457" y="7276"/>
                    <a:pt x="152404" y="5785"/>
                    <a:pt x="155860" y="4038"/>
                  </a:cubicBezTo>
                  <a:cubicBezTo>
                    <a:pt x="159571" y="2147"/>
                    <a:pt x="163792" y="0"/>
                    <a:pt x="171832" y="0"/>
                  </a:cubicBezTo>
                  <a:cubicBezTo>
                    <a:pt x="179872" y="0"/>
                    <a:pt x="184092" y="2147"/>
                    <a:pt x="187803" y="4038"/>
                  </a:cubicBezTo>
                  <a:cubicBezTo>
                    <a:pt x="191224" y="5785"/>
                    <a:pt x="194206" y="7276"/>
                    <a:pt x="200501" y="7276"/>
                  </a:cubicBezTo>
                  <a:lnTo>
                    <a:pt x="200501" y="14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332973" y="973926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2" name="Google Shape;362;p22"/>
            <p:cNvGrpSpPr/>
            <p:nvPr/>
          </p:nvGrpSpPr>
          <p:grpSpPr>
            <a:xfrm>
              <a:off x="6328138" y="4853224"/>
              <a:ext cx="105489" cy="105489"/>
              <a:chOff x="456038" y="4303349"/>
              <a:chExt cx="105489" cy="105489"/>
            </a:xfrm>
          </p:grpSpPr>
          <p:sp>
            <p:nvSpPr>
              <p:cNvPr id="363" name="Google Shape;363;p22"/>
              <p:cNvSpPr/>
              <p:nvPr/>
            </p:nvSpPr>
            <p:spPr>
              <a:xfrm>
                <a:off x="500085" y="4303349"/>
                <a:ext cx="17307" cy="10548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>
                <a:off x="456038" y="4347482"/>
                <a:ext cx="105489" cy="17307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" name="Google Shape;365;p22"/>
            <p:cNvSpPr/>
            <p:nvPr/>
          </p:nvSpPr>
          <p:spPr>
            <a:xfrm>
              <a:off x="8538773" y="3976601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" name="Google Shape;366;p22"/>
            <p:cNvGrpSpPr/>
            <p:nvPr/>
          </p:nvGrpSpPr>
          <p:grpSpPr>
            <a:xfrm>
              <a:off x="8779088" y="3658424"/>
              <a:ext cx="105440" cy="105489"/>
              <a:chOff x="8779088" y="3520949"/>
              <a:chExt cx="105440" cy="105489"/>
            </a:xfrm>
          </p:grpSpPr>
          <p:sp>
            <p:nvSpPr>
              <p:cNvPr id="367" name="Google Shape;367;p22"/>
              <p:cNvSpPr/>
              <p:nvPr/>
            </p:nvSpPr>
            <p:spPr>
              <a:xfrm>
                <a:off x="8823135" y="3520949"/>
                <a:ext cx="17307" cy="10548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8779088" y="3565082"/>
                <a:ext cx="105440" cy="17299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8"/>
          <p:cNvGrpSpPr/>
          <p:nvPr/>
        </p:nvGrpSpPr>
        <p:grpSpPr>
          <a:xfrm>
            <a:off x="-665475" y="-819208"/>
            <a:ext cx="10355011" cy="6289675"/>
            <a:chOff x="-665475" y="-819208"/>
            <a:chExt cx="10355011" cy="6289675"/>
          </a:xfrm>
        </p:grpSpPr>
        <p:sp>
          <p:nvSpPr>
            <p:cNvPr id="271" name="Google Shape;271;p18"/>
            <p:cNvSpPr/>
            <p:nvPr/>
          </p:nvSpPr>
          <p:spPr>
            <a:xfrm rot="10800000" flipH="1">
              <a:off x="7852350" y="-819208"/>
              <a:ext cx="1837186" cy="3897708"/>
            </a:xfrm>
            <a:custGeom>
              <a:avLst/>
              <a:gdLst/>
              <a:ahLst/>
              <a:cxnLst/>
              <a:rect l="l" t="t" r="r" b="b"/>
              <a:pathLst>
                <a:path w="91779" h="194715" extrusionOk="0">
                  <a:moveTo>
                    <a:pt x="40440" y="194386"/>
                  </a:moveTo>
                  <a:cubicBezTo>
                    <a:pt x="32810" y="194155"/>
                    <a:pt x="27647" y="194001"/>
                    <a:pt x="22406" y="191612"/>
                  </a:cubicBezTo>
                  <a:cubicBezTo>
                    <a:pt x="17165" y="189223"/>
                    <a:pt x="12695" y="185215"/>
                    <a:pt x="8996" y="180051"/>
                  </a:cubicBezTo>
                  <a:cubicBezTo>
                    <a:pt x="5297" y="174888"/>
                    <a:pt x="828" y="168569"/>
                    <a:pt x="211" y="160631"/>
                  </a:cubicBezTo>
                  <a:cubicBezTo>
                    <a:pt x="-405" y="152693"/>
                    <a:pt x="57" y="140131"/>
                    <a:pt x="5297" y="132424"/>
                  </a:cubicBezTo>
                  <a:cubicBezTo>
                    <a:pt x="10538" y="124717"/>
                    <a:pt x="25257" y="120787"/>
                    <a:pt x="31654" y="114390"/>
                  </a:cubicBezTo>
                  <a:cubicBezTo>
                    <a:pt x="38051" y="107994"/>
                    <a:pt x="41058" y="101598"/>
                    <a:pt x="43678" y="94045"/>
                  </a:cubicBezTo>
                  <a:cubicBezTo>
                    <a:pt x="46299" y="86493"/>
                    <a:pt x="48071" y="77090"/>
                    <a:pt x="47377" y="69075"/>
                  </a:cubicBezTo>
                  <a:cubicBezTo>
                    <a:pt x="46683" y="61060"/>
                    <a:pt x="41828" y="53199"/>
                    <a:pt x="39516" y="45955"/>
                  </a:cubicBezTo>
                  <a:cubicBezTo>
                    <a:pt x="37204" y="38711"/>
                    <a:pt x="33890" y="31466"/>
                    <a:pt x="33505" y="25609"/>
                  </a:cubicBezTo>
                  <a:cubicBezTo>
                    <a:pt x="33120" y="19752"/>
                    <a:pt x="33197" y="15051"/>
                    <a:pt x="37204" y="10812"/>
                  </a:cubicBezTo>
                  <a:cubicBezTo>
                    <a:pt x="41212" y="6573"/>
                    <a:pt x="49689" y="794"/>
                    <a:pt x="57550" y="177"/>
                  </a:cubicBezTo>
                  <a:cubicBezTo>
                    <a:pt x="65411" y="-439"/>
                    <a:pt x="78820" y="254"/>
                    <a:pt x="84369" y="7113"/>
                  </a:cubicBezTo>
                  <a:cubicBezTo>
                    <a:pt x="89918" y="13972"/>
                    <a:pt x="89687" y="19136"/>
                    <a:pt x="90843" y="41331"/>
                  </a:cubicBezTo>
                  <a:cubicBezTo>
                    <a:pt x="91999" y="63526"/>
                    <a:pt x="91999" y="117242"/>
                    <a:pt x="91305" y="140285"/>
                  </a:cubicBezTo>
                  <a:cubicBezTo>
                    <a:pt x="90611" y="163328"/>
                    <a:pt x="90535" y="170803"/>
                    <a:pt x="86681" y="179589"/>
                  </a:cubicBezTo>
                  <a:cubicBezTo>
                    <a:pt x="82828" y="188375"/>
                    <a:pt x="75891" y="190533"/>
                    <a:pt x="68184" y="192999"/>
                  </a:cubicBezTo>
                  <a:cubicBezTo>
                    <a:pt x="60477" y="195465"/>
                    <a:pt x="48070" y="194617"/>
                    <a:pt x="40440" y="194386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  <p:sp>
          <p:nvSpPr>
            <p:cNvPr id="272" name="Google Shape;272;p18"/>
            <p:cNvSpPr/>
            <p:nvPr/>
          </p:nvSpPr>
          <p:spPr>
            <a:xfrm rot="10800000" flipH="1">
              <a:off x="-665475" y="1633967"/>
              <a:ext cx="1695950" cy="3836500"/>
            </a:xfrm>
            <a:custGeom>
              <a:avLst/>
              <a:gdLst/>
              <a:ahLst/>
              <a:cxnLst/>
              <a:rect l="l" t="t" r="r" b="b"/>
              <a:pathLst>
                <a:path w="67838" h="153460" extrusionOk="0">
                  <a:moveTo>
                    <a:pt x="463" y="93444"/>
                  </a:moveTo>
                  <a:cubicBezTo>
                    <a:pt x="771" y="104542"/>
                    <a:pt x="-385" y="128125"/>
                    <a:pt x="1850" y="137835"/>
                  </a:cubicBezTo>
                  <a:cubicBezTo>
                    <a:pt x="4085" y="147546"/>
                    <a:pt x="8786" y="149318"/>
                    <a:pt x="13872" y="151707"/>
                  </a:cubicBezTo>
                  <a:cubicBezTo>
                    <a:pt x="18958" y="154096"/>
                    <a:pt x="26357" y="153788"/>
                    <a:pt x="32368" y="152169"/>
                  </a:cubicBezTo>
                  <a:cubicBezTo>
                    <a:pt x="38379" y="150551"/>
                    <a:pt x="46626" y="147005"/>
                    <a:pt x="49940" y="141996"/>
                  </a:cubicBezTo>
                  <a:cubicBezTo>
                    <a:pt x="53254" y="136987"/>
                    <a:pt x="53716" y="132209"/>
                    <a:pt x="52252" y="122113"/>
                  </a:cubicBezTo>
                  <a:cubicBezTo>
                    <a:pt x="50788" y="112017"/>
                    <a:pt x="43620" y="91364"/>
                    <a:pt x="41154" y="81422"/>
                  </a:cubicBezTo>
                  <a:cubicBezTo>
                    <a:pt x="38688" y="71480"/>
                    <a:pt x="38072" y="69168"/>
                    <a:pt x="37455" y="62463"/>
                  </a:cubicBezTo>
                  <a:cubicBezTo>
                    <a:pt x="36839" y="55758"/>
                    <a:pt x="35991" y="46665"/>
                    <a:pt x="37455" y="41193"/>
                  </a:cubicBezTo>
                  <a:cubicBezTo>
                    <a:pt x="38919" y="35721"/>
                    <a:pt x="42387" y="32561"/>
                    <a:pt x="46240" y="29632"/>
                  </a:cubicBezTo>
                  <a:cubicBezTo>
                    <a:pt x="50093" y="26703"/>
                    <a:pt x="57107" y="25548"/>
                    <a:pt x="60575" y="23621"/>
                  </a:cubicBezTo>
                  <a:cubicBezTo>
                    <a:pt x="64043" y="21694"/>
                    <a:pt x="65892" y="20076"/>
                    <a:pt x="67048" y="18072"/>
                  </a:cubicBezTo>
                  <a:cubicBezTo>
                    <a:pt x="68204" y="16068"/>
                    <a:pt x="67819" y="13680"/>
                    <a:pt x="67511" y="11599"/>
                  </a:cubicBezTo>
                  <a:cubicBezTo>
                    <a:pt x="67203" y="9518"/>
                    <a:pt x="67126" y="7361"/>
                    <a:pt x="65199" y="5588"/>
                  </a:cubicBezTo>
                  <a:cubicBezTo>
                    <a:pt x="63272" y="3816"/>
                    <a:pt x="60575" y="1889"/>
                    <a:pt x="55951" y="964"/>
                  </a:cubicBezTo>
                  <a:cubicBezTo>
                    <a:pt x="51327" y="39"/>
                    <a:pt x="45316" y="-38"/>
                    <a:pt x="37455" y="39"/>
                  </a:cubicBezTo>
                  <a:cubicBezTo>
                    <a:pt x="29594" y="116"/>
                    <a:pt x="14720" y="-115"/>
                    <a:pt x="8786" y="1426"/>
                  </a:cubicBezTo>
                  <a:cubicBezTo>
                    <a:pt x="2852" y="2967"/>
                    <a:pt x="3237" y="4894"/>
                    <a:pt x="1850" y="9287"/>
                  </a:cubicBezTo>
                  <a:cubicBezTo>
                    <a:pt x="463" y="13680"/>
                    <a:pt x="771" y="17456"/>
                    <a:pt x="463" y="27783"/>
                  </a:cubicBezTo>
                  <a:cubicBezTo>
                    <a:pt x="155" y="38110"/>
                    <a:pt x="0" y="60306"/>
                    <a:pt x="0" y="71249"/>
                  </a:cubicBezTo>
                  <a:cubicBezTo>
                    <a:pt x="0" y="82193"/>
                    <a:pt x="155" y="82346"/>
                    <a:pt x="463" y="93444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</p:grpSp>
      <p:grpSp>
        <p:nvGrpSpPr>
          <p:cNvPr id="273" name="Google Shape;273;p18"/>
          <p:cNvGrpSpPr/>
          <p:nvPr/>
        </p:nvGrpSpPr>
        <p:grpSpPr>
          <a:xfrm>
            <a:off x="276523" y="339524"/>
            <a:ext cx="8492178" cy="4544899"/>
            <a:chOff x="276523" y="339524"/>
            <a:chExt cx="8492178" cy="4544899"/>
          </a:xfrm>
        </p:grpSpPr>
        <p:sp>
          <p:nvSpPr>
            <p:cNvPr id="274" name="Google Shape;274;p18"/>
            <p:cNvSpPr/>
            <p:nvPr/>
          </p:nvSpPr>
          <p:spPr>
            <a:xfrm>
              <a:off x="276523" y="894639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5" name="Google Shape;275;p18"/>
            <p:cNvGrpSpPr/>
            <p:nvPr/>
          </p:nvGrpSpPr>
          <p:grpSpPr>
            <a:xfrm>
              <a:off x="521613" y="339524"/>
              <a:ext cx="105489" cy="105489"/>
              <a:chOff x="8524496" y="544747"/>
              <a:chExt cx="44349" cy="44349"/>
            </a:xfrm>
          </p:grpSpPr>
          <p:sp>
            <p:nvSpPr>
              <p:cNvPr id="276" name="Google Shape;276;p18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8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" name="Google Shape;278;p18"/>
            <p:cNvSpPr/>
            <p:nvPr/>
          </p:nvSpPr>
          <p:spPr>
            <a:xfrm>
              <a:off x="8157323" y="4761339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9" name="Google Shape;279;p18"/>
            <p:cNvGrpSpPr/>
            <p:nvPr/>
          </p:nvGrpSpPr>
          <p:grpSpPr>
            <a:xfrm>
              <a:off x="8663213" y="3265074"/>
              <a:ext cx="105489" cy="105489"/>
              <a:chOff x="8524496" y="544747"/>
              <a:chExt cx="44349" cy="44349"/>
            </a:xfrm>
          </p:grpSpPr>
          <p:sp>
            <p:nvSpPr>
              <p:cNvPr id="280" name="Google Shape;280;p18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8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8"/>
            <p:cNvGrpSpPr/>
            <p:nvPr/>
          </p:nvGrpSpPr>
          <p:grpSpPr>
            <a:xfrm>
              <a:off x="1417413" y="4739174"/>
              <a:ext cx="105489" cy="105489"/>
              <a:chOff x="8524496" y="544747"/>
              <a:chExt cx="44349" cy="44349"/>
            </a:xfrm>
          </p:grpSpPr>
          <p:sp>
            <p:nvSpPr>
              <p:cNvPr id="283" name="Google Shape;283;p18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8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5" name="Google Shape;28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8"/>
          <p:cNvSpPr txBox="1">
            <a:spLocks noGrp="1"/>
          </p:cNvSpPr>
          <p:nvPr>
            <p:ph type="subTitle" idx="1"/>
          </p:nvPr>
        </p:nvSpPr>
        <p:spPr>
          <a:xfrm>
            <a:off x="1660043" y="1756450"/>
            <a:ext cx="27534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8"/>
          <p:cNvSpPr txBox="1">
            <a:spLocks noGrp="1"/>
          </p:cNvSpPr>
          <p:nvPr>
            <p:ph type="subTitle" idx="2"/>
          </p:nvPr>
        </p:nvSpPr>
        <p:spPr>
          <a:xfrm>
            <a:off x="5204766" y="1756450"/>
            <a:ext cx="27534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8"/>
          <p:cNvSpPr txBox="1">
            <a:spLocks noGrp="1"/>
          </p:cNvSpPr>
          <p:nvPr>
            <p:ph type="subTitle" idx="3"/>
          </p:nvPr>
        </p:nvSpPr>
        <p:spPr>
          <a:xfrm>
            <a:off x="1660042" y="3409475"/>
            <a:ext cx="27534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subTitle" idx="4"/>
          </p:nvPr>
        </p:nvSpPr>
        <p:spPr>
          <a:xfrm>
            <a:off x="5204766" y="3409475"/>
            <a:ext cx="27534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5"/>
          </p:nvPr>
        </p:nvSpPr>
        <p:spPr>
          <a:xfrm>
            <a:off x="1660042" y="1455550"/>
            <a:ext cx="2753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6"/>
          </p:nvPr>
        </p:nvSpPr>
        <p:spPr>
          <a:xfrm>
            <a:off x="1660042" y="3116200"/>
            <a:ext cx="2753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7"/>
          </p:nvPr>
        </p:nvSpPr>
        <p:spPr>
          <a:xfrm>
            <a:off x="5204740" y="1455550"/>
            <a:ext cx="2753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8"/>
          </p:nvPr>
        </p:nvSpPr>
        <p:spPr>
          <a:xfrm>
            <a:off x="5204740" y="3116200"/>
            <a:ext cx="2753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74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244413" y="275684"/>
            <a:ext cx="8396739" cy="4707240"/>
            <a:chOff x="244413" y="275684"/>
            <a:chExt cx="8396739" cy="4707240"/>
          </a:xfrm>
        </p:grpSpPr>
        <p:sp>
          <p:nvSpPr>
            <p:cNvPr id="26" name="Google Shape;26;p3"/>
            <p:cNvSpPr/>
            <p:nvPr/>
          </p:nvSpPr>
          <p:spPr>
            <a:xfrm>
              <a:off x="651686" y="4859839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" name="Google Shape;27;p3"/>
            <p:cNvGrpSpPr/>
            <p:nvPr/>
          </p:nvGrpSpPr>
          <p:grpSpPr>
            <a:xfrm>
              <a:off x="244413" y="4382299"/>
              <a:ext cx="105489" cy="105489"/>
              <a:chOff x="8524496" y="544747"/>
              <a:chExt cx="44349" cy="44349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30;p3"/>
            <p:cNvSpPr/>
            <p:nvPr/>
          </p:nvSpPr>
          <p:spPr>
            <a:xfrm>
              <a:off x="5866064" y="275684"/>
              <a:ext cx="477777" cy="34670"/>
            </a:xfrm>
            <a:custGeom>
              <a:avLst/>
              <a:gdLst/>
              <a:ahLst/>
              <a:cxnLst/>
              <a:rect l="l" t="t" r="r" b="b"/>
              <a:pathLst>
                <a:path w="200536" h="14552" extrusionOk="0">
                  <a:moveTo>
                    <a:pt x="200537" y="14553"/>
                  </a:moveTo>
                  <a:cubicBezTo>
                    <a:pt x="192497" y="14553"/>
                    <a:pt x="188277" y="12406"/>
                    <a:pt x="184566" y="10514"/>
                  </a:cubicBezTo>
                  <a:cubicBezTo>
                    <a:pt x="181146" y="8768"/>
                    <a:pt x="178162" y="7276"/>
                    <a:pt x="171868" y="7276"/>
                  </a:cubicBezTo>
                  <a:cubicBezTo>
                    <a:pt x="165574" y="7276"/>
                    <a:pt x="162627" y="8768"/>
                    <a:pt x="159171" y="10514"/>
                  </a:cubicBezTo>
                  <a:cubicBezTo>
                    <a:pt x="155460" y="12406"/>
                    <a:pt x="151239" y="14553"/>
                    <a:pt x="143199" y="14553"/>
                  </a:cubicBezTo>
                  <a:cubicBezTo>
                    <a:pt x="135159" y="14553"/>
                    <a:pt x="130939" y="12406"/>
                    <a:pt x="127228" y="10514"/>
                  </a:cubicBezTo>
                  <a:cubicBezTo>
                    <a:pt x="123808" y="8768"/>
                    <a:pt x="120861" y="7276"/>
                    <a:pt x="114567" y="7276"/>
                  </a:cubicBezTo>
                  <a:cubicBezTo>
                    <a:pt x="108273" y="7276"/>
                    <a:pt x="105326" y="8768"/>
                    <a:pt x="101870" y="10514"/>
                  </a:cubicBezTo>
                  <a:cubicBezTo>
                    <a:pt x="98158" y="12406"/>
                    <a:pt x="93938" y="14553"/>
                    <a:pt x="85897" y="14553"/>
                  </a:cubicBezTo>
                  <a:cubicBezTo>
                    <a:pt x="77857" y="14553"/>
                    <a:pt x="73637" y="12406"/>
                    <a:pt x="69926" y="10514"/>
                  </a:cubicBezTo>
                  <a:cubicBezTo>
                    <a:pt x="66506" y="8768"/>
                    <a:pt x="63559" y="7276"/>
                    <a:pt x="57265" y="7276"/>
                  </a:cubicBezTo>
                  <a:cubicBezTo>
                    <a:pt x="50971" y="7276"/>
                    <a:pt x="48024" y="8768"/>
                    <a:pt x="44604" y="10514"/>
                  </a:cubicBezTo>
                  <a:cubicBezTo>
                    <a:pt x="40893" y="12406"/>
                    <a:pt x="36672" y="14553"/>
                    <a:pt x="28632" y="14553"/>
                  </a:cubicBezTo>
                  <a:cubicBezTo>
                    <a:pt x="20592" y="14553"/>
                    <a:pt x="16372" y="12406"/>
                    <a:pt x="12661" y="10514"/>
                  </a:cubicBezTo>
                  <a:cubicBezTo>
                    <a:pt x="9241" y="8768"/>
                    <a:pt x="6294" y="7276"/>
                    <a:pt x="0" y="7276"/>
                  </a:cubicBezTo>
                  <a:lnTo>
                    <a:pt x="0" y="0"/>
                  </a:lnTo>
                  <a:cubicBezTo>
                    <a:pt x="8040" y="0"/>
                    <a:pt x="12260" y="2147"/>
                    <a:pt x="15971" y="4038"/>
                  </a:cubicBezTo>
                  <a:cubicBezTo>
                    <a:pt x="19391" y="5785"/>
                    <a:pt x="22338" y="7276"/>
                    <a:pt x="28632" y="7276"/>
                  </a:cubicBezTo>
                  <a:cubicBezTo>
                    <a:pt x="34926" y="7276"/>
                    <a:pt x="37873" y="5785"/>
                    <a:pt x="41293" y="4038"/>
                  </a:cubicBezTo>
                  <a:cubicBezTo>
                    <a:pt x="45004" y="2147"/>
                    <a:pt x="49225" y="0"/>
                    <a:pt x="57265" y="0"/>
                  </a:cubicBezTo>
                  <a:cubicBezTo>
                    <a:pt x="65305" y="0"/>
                    <a:pt x="69525" y="2147"/>
                    <a:pt x="73236" y="4038"/>
                  </a:cubicBezTo>
                  <a:cubicBezTo>
                    <a:pt x="76656" y="5785"/>
                    <a:pt x="79603" y="7276"/>
                    <a:pt x="85897" y="7276"/>
                  </a:cubicBezTo>
                  <a:cubicBezTo>
                    <a:pt x="92191" y="7276"/>
                    <a:pt x="95138" y="5785"/>
                    <a:pt x="98558" y="4038"/>
                  </a:cubicBezTo>
                  <a:cubicBezTo>
                    <a:pt x="102269" y="2147"/>
                    <a:pt x="106490" y="0"/>
                    <a:pt x="114530" y="0"/>
                  </a:cubicBezTo>
                  <a:cubicBezTo>
                    <a:pt x="122571" y="0"/>
                    <a:pt x="126791" y="2147"/>
                    <a:pt x="130502" y="4038"/>
                  </a:cubicBezTo>
                  <a:cubicBezTo>
                    <a:pt x="133922" y="5785"/>
                    <a:pt x="136868" y="7276"/>
                    <a:pt x="143162" y="7276"/>
                  </a:cubicBezTo>
                  <a:cubicBezTo>
                    <a:pt x="149457" y="7276"/>
                    <a:pt x="152404" y="5785"/>
                    <a:pt x="155860" y="4038"/>
                  </a:cubicBezTo>
                  <a:cubicBezTo>
                    <a:pt x="159571" y="2147"/>
                    <a:pt x="163792" y="0"/>
                    <a:pt x="171832" y="0"/>
                  </a:cubicBezTo>
                  <a:cubicBezTo>
                    <a:pt x="179872" y="0"/>
                    <a:pt x="184092" y="2147"/>
                    <a:pt x="187803" y="4038"/>
                  </a:cubicBezTo>
                  <a:cubicBezTo>
                    <a:pt x="191224" y="5785"/>
                    <a:pt x="194206" y="7276"/>
                    <a:pt x="200501" y="7276"/>
                  </a:cubicBezTo>
                  <a:lnTo>
                    <a:pt x="200501" y="14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606723" y="310339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Google Shape;32;p3"/>
            <p:cNvGrpSpPr/>
            <p:nvPr/>
          </p:nvGrpSpPr>
          <p:grpSpPr>
            <a:xfrm>
              <a:off x="8535663" y="2766399"/>
              <a:ext cx="105489" cy="105489"/>
              <a:chOff x="8524496" y="544747"/>
              <a:chExt cx="44349" cy="44349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" name="Google Shape;35;p3"/>
          <p:cNvGrpSpPr/>
          <p:nvPr/>
        </p:nvGrpSpPr>
        <p:grpSpPr>
          <a:xfrm>
            <a:off x="-753828" y="-682483"/>
            <a:ext cx="10326379" cy="6243304"/>
            <a:chOff x="-753828" y="-682483"/>
            <a:chExt cx="10326379" cy="6243304"/>
          </a:xfrm>
        </p:grpSpPr>
        <p:sp>
          <p:nvSpPr>
            <p:cNvPr id="36" name="Google Shape;36;p3"/>
            <p:cNvSpPr/>
            <p:nvPr/>
          </p:nvSpPr>
          <p:spPr>
            <a:xfrm flipH="1">
              <a:off x="7006376" y="2995671"/>
              <a:ext cx="2566175" cy="2565150"/>
            </a:xfrm>
            <a:custGeom>
              <a:avLst/>
              <a:gdLst/>
              <a:ahLst/>
              <a:cxnLst/>
              <a:rect l="l" t="t" r="r" b="b"/>
              <a:pathLst>
                <a:path w="102647" h="102606" extrusionOk="0">
                  <a:moveTo>
                    <a:pt x="119" y="22229"/>
                  </a:moveTo>
                  <a:cubicBezTo>
                    <a:pt x="659" y="10438"/>
                    <a:pt x="1969" y="8819"/>
                    <a:pt x="5668" y="5120"/>
                  </a:cubicBezTo>
                  <a:cubicBezTo>
                    <a:pt x="9367" y="1421"/>
                    <a:pt x="15763" y="187"/>
                    <a:pt x="22314" y="33"/>
                  </a:cubicBezTo>
                  <a:cubicBezTo>
                    <a:pt x="28865" y="-121"/>
                    <a:pt x="39115" y="110"/>
                    <a:pt x="44972" y="4195"/>
                  </a:cubicBezTo>
                  <a:cubicBezTo>
                    <a:pt x="50829" y="8280"/>
                    <a:pt x="55376" y="16295"/>
                    <a:pt x="57457" y="24541"/>
                  </a:cubicBezTo>
                  <a:cubicBezTo>
                    <a:pt x="59538" y="32787"/>
                    <a:pt x="56224" y="47199"/>
                    <a:pt x="57457" y="53672"/>
                  </a:cubicBezTo>
                  <a:cubicBezTo>
                    <a:pt x="58690" y="60146"/>
                    <a:pt x="61464" y="62303"/>
                    <a:pt x="64855" y="63382"/>
                  </a:cubicBezTo>
                  <a:cubicBezTo>
                    <a:pt x="68246" y="64461"/>
                    <a:pt x="73025" y="60300"/>
                    <a:pt x="77803" y="60146"/>
                  </a:cubicBezTo>
                  <a:cubicBezTo>
                    <a:pt x="82581" y="59992"/>
                    <a:pt x="89440" y="59298"/>
                    <a:pt x="93524" y="62458"/>
                  </a:cubicBezTo>
                  <a:cubicBezTo>
                    <a:pt x="97609" y="65618"/>
                    <a:pt x="101539" y="73324"/>
                    <a:pt x="102310" y="79104"/>
                  </a:cubicBezTo>
                  <a:cubicBezTo>
                    <a:pt x="103081" y="84884"/>
                    <a:pt x="102849" y="93362"/>
                    <a:pt x="98148" y="97138"/>
                  </a:cubicBezTo>
                  <a:cubicBezTo>
                    <a:pt x="93447" y="100914"/>
                    <a:pt x="85740" y="100914"/>
                    <a:pt x="74103" y="101762"/>
                  </a:cubicBezTo>
                  <a:cubicBezTo>
                    <a:pt x="62466" y="102610"/>
                    <a:pt x="39192" y="102918"/>
                    <a:pt x="28326" y="102224"/>
                  </a:cubicBezTo>
                  <a:cubicBezTo>
                    <a:pt x="17460" y="101530"/>
                    <a:pt x="13221" y="101993"/>
                    <a:pt x="8905" y="97600"/>
                  </a:cubicBezTo>
                  <a:cubicBezTo>
                    <a:pt x="4589" y="93207"/>
                    <a:pt x="3895" y="88429"/>
                    <a:pt x="2431" y="75867"/>
                  </a:cubicBezTo>
                  <a:cubicBezTo>
                    <a:pt x="967" y="63305"/>
                    <a:pt x="-420" y="34020"/>
                    <a:pt x="119" y="22229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-753828" y="-682483"/>
              <a:ext cx="4647650" cy="1952850"/>
            </a:xfrm>
            <a:custGeom>
              <a:avLst/>
              <a:gdLst/>
              <a:ahLst/>
              <a:cxnLst/>
              <a:rect l="l" t="t" r="r" b="b"/>
              <a:pathLst>
                <a:path w="185906" h="78114" extrusionOk="0">
                  <a:moveTo>
                    <a:pt x="95224" y="402"/>
                  </a:moveTo>
                  <a:cubicBezTo>
                    <a:pt x="113766" y="656"/>
                    <a:pt x="140816" y="1036"/>
                    <a:pt x="154659" y="1925"/>
                  </a:cubicBezTo>
                  <a:cubicBezTo>
                    <a:pt x="168502" y="2814"/>
                    <a:pt x="173074" y="2052"/>
                    <a:pt x="178281" y="5735"/>
                  </a:cubicBezTo>
                  <a:cubicBezTo>
                    <a:pt x="183488" y="9418"/>
                    <a:pt x="185774" y="18562"/>
                    <a:pt x="185901" y="24023"/>
                  </a:cubicBezTo>
                  <a:cubicBezTo>
                    <a:pt x="186028" y="29484"/>
                    <a:pt x="183788" y="34466"/>
                    <a:pt x="179043" y="38501"/>
                  </a:cubicBezTo>
                  <a:cubicBezTo>
                    <a:pt x="174298" y="42536"/>
                    <a:pt x="168082" y="46541"/>
                    <a:pt x="157432" y="48233"/>
                  </a:cubicBezTo>
                  <a:cubicBezTo>
                    <a:pt x="146782" y="49925"/>
                    <a:pt x="130218" y="50327"/>
                    <a:pt x="115145" y="48652"/>
                  </a:cubicBezTo>
                  <a:cubicBezTo>
                    <a:pt x="100073" y="46977"/>
                    <a:pt x="77810" y="35432"/>
                    <a:pt x="66997" y="38185"/>
                  </a:cubicBezTo>
                  <a:cubicBezTo>
                    <a:pt x="56184" y="40938"/>
                    <a:pt x="56685" y="58542"/>
                    <a:pt x="50265" y="65171"/>
                  </a:cubicBezTo>
                  <a:cubicBezTo>
                    <a:pt x="43845" y="71800"/>
                    <a:pt x="35459" y="77014"/>
                    <a:pt x="28478" y="77959"/>
                  </a:cubicBezTo>
                  <a:cubicBezTo>
                    <a:pt x="21498" y="78904"/>
                    <a:pt x="13006" y="75386"/>
                    <a:pt x="8382" y="70842"/>
                  </a:cubicBezTo>
                  <a:cubicBezTo>
                    <a:pt x="3758" y="66298"/>
                    <a:pt x="2010" y="58369"/>
                    <a:pt x="735" y="50693"/>
                  </a:cubicBezTo>
                  <a:cubicBezTo>
                    <a:pt x="-539" y="43017"/>
                    <a:pt x="100" y="32405"/>
                    <a:pt x="735" y="24785"/>
                  </a:cubicBezTo>
                  <a:cubicBezTo>
                    <a:pt x="1370" y="17165"/>
                    <a:pt x="-2567" y="9037"/>
                    <a:pt x="4545" y="4973"/>
                  </a:cubicBezTo>
                  <a:cubicBezTo>
                    <a:pt x="11657" y="909"/>
                    <a:pt x="28295" y="1164"/>
                    <a:pt x="43408" y="402"/>
                  </a:cubicBezTo>
                  <a:cubicBezTo>
                    <a:pt x="58521" y="-360"/>
                    <a:pt x="76682" y="148"/>
                    <a:pt x="95224" y="402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</p:grp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4671156" y="2237850"/>
            <a:ext cx="33225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" hasCustomPrompt="1"/>
          </p:nvPr>
        </p:nvSpPr>
        <p:spPr>
          <a:xfrm>
            <a:off x="4818781" y="1396050"/>
            <a:ext cx="1185000" cy="841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7"/>
          <p:cNvGrpSpPr/>
          <p:nvPr/>
        </p:nvGrpSpPr>
        <p:grpSpPr>
          <a:xfrm>
            <a:off x="261873" y="204849"/>
            <a:ext cx="8513653" cy="4710030"/>
            <a:chOff x="261873" y="204849"/>
            <a:chExt cx="8513653" cy="4710030"/>
          </a:xfrm>
        </p:grpSpPr>
        <p:sp>
          <p:nvSpPr>
            <p:cNvPr id="92" name="Google Shape;92;p7"/>
            <p:cNvSpPr/>
            <p:nvPr/>
          </p:nvSpPr>
          <p:spPr>
            <a:xfrm>
              <a:off x="261873" y="672164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" name="Google Shape;93;p7"/>
            <p:cNvGrpSpPr/>
            <p:nvPr/>
          </p:nvGrpSpPr>
          <p:grpSpPr>
            <a:xfrm>
              <a:off x="557738" y="204849"/>
              <a:ext cx="105489" cy="105489"/>
              <a:chOff x="8524496" y="544747"/>
              <a:chExt cx="44349" cy="44349"/>
            </a:xfrm>
          </p:grpSpPr>
          <p:sp>
            <p:nvSpPr>
              <p:cNvPr id="94" name="Google Shape;94;p7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" name="Google Shape;96;p7"/>
            <p:cNvSpPr/>
            <p:nvPr/>
          </p:nvSpPr>
          <p:spPr>
            <a:xfrm>
              <a:off x="8093439" y="4880209"/>
              <a:ext cx="477777" cy="34670"/>
            </a:xfrm>
            <a:custGeom>
              <a:avLst/>
              <a:gdLst/>
              <a:ahLst/>
              <a:cxnLst/>
              <a:rect l="l" t="t" r="r" b="b"/>
              <a:pathLst>
                <a:path w="200536" h="14552" extrusionOk="0">
                  <a:moveTo>
                    <a:pt x="200537" y="14553"/>
                  </a:moveTo>
                  <a:cubicBezTo>
                    <a:pt x="192497" y="14553"/>
                    <a:pt x="188277" y="12406"/>
                    <a:pt x="184566" y="10514"/>
                  </a:cubicBezTo>
                  <a:cubicBezTo>
                    <a:pt x="181146" y="8768"/>
                    <a:pt x="178162" y="7276"/>
                    <a:pt x="171868" y="7276"/>
                  </a:cubicBezTo>
                  <a:cubicBezTo>
                    <a:pt x="165574" y="7276"/>
                    <a:pt x="162627" y="8768"/>
                    <a:pt x="159171" y="10514"/>
                  </a:cubicBezTo>
                  <a:cubicBezTo>
                    <a:pt x="155460" y="12406"/>
                    <a:pt x="151239" y="14553"/>
                    <a:pt x="143199" y="14553"/>
                  </a:cubicBezTo>
                  <a:cubicBezTo>
                    <a:pt x="135159" y="14553"/>
                    <a:pt x="130939" y="12406"/>
                    <a:pt x="127228" y="10514"/>
                  </a:cubicBezTo>
                  <a:cubicBezTo>
                    <a:pt x="123808" y="8768"/>
                    <a:pt x="120861" y="7276"/>
                    <a:pt x="114567" y="7276"/>
                  </a:cubicBezTo>
                  <a:cubicBezTo>
                    <a:pt x="108273" y="7276"/>
                    <a:pt x="105326" y="8768"/>
                    <a:pt x="101870" y="10514"/>
                  </a:cubicBezTo>
                  <a:cubicBezTo>
                    <a:pt x="98158" y="12406"/>
                    <a:pt x="93938" y="14553"/>
                    <a:pt x="85897" y="14553"/>
                  </a:cubicBezTo>
                  <a:cubicBezTo>
                    <a:pt x="77857" y="14553"/>
                    <a:pt x="73637" y="12406"/>
                    <a:pt x="69926" y="10514"/>
                  </a:cubicBezTo>
                  <a:cubicBezTo>
                    <a:pt x="66506" y="8768"/>
                    <a:pt x="63559" y="7276"/>
                    <a:pt x="57265" y="7276"/>
                  </a:cubicBezTo>
                  <a:cubicBezTo>
                    <a:pt x="50971" y="7276"/>
                    <a:pt x="48024" y="8768"/>
                    <a:pt x="44604" y="10514"/>
                  </a:cubicBezTo>
                  <a:cubicBezTo>
                    <a:pt x="40893" y="12406"/>
                    <a:pt x="36672" y="14553"/>
                    <a:pt x="28632" y="14553"/>
                  </a:cubicBezTo>
                  <a:cubicBezTo>
                    <a:pt x="20592" y="14553"/>
                    <a:pt x="16372" y="12406"/>
                    <a:pt x="12661" y="10514"/>
                  </a:cubicBezTo>
                  <a:cubicBezTo>
                    <a:pt x="9241" y="8768"/>
                    <a:pt x="6294" y="7276"/>
                    <a:pt x="0" y="7276"/>
                  </a:cubicBezTo>
                  <a:lnTo>
                    <a:pt x="0" y="0"/>
                  </a:lnTo>
                  <a:cubicBezTo>
                    <a:pt x="8040" y="0"/>
                    <a:pt x="12260" y="2147"/>
                    <a:pt x="15971" y="4038"/>
                  </a:cubicBezTo>
                  <a:cubicBezTo>
                    <a:pt x="19391" y="5785"/>
                    <a:pt x="22338" y="7276"/>
                    <a:pt x="28632" y="7276"/>
                  </a:cubicBezTo>
                  <a:cubicBezTo>
                    <a:pt x="34926" y="7276"/>
                    <a:pt x="37873" y="5785"/>
                    <a:pt x="41293" y="4038"/>
                  </a:cubicBezTo>
                  <a:cubicBezTo>
                    <a:pt x="45004" y="2147"/>
                    <a:pt x="49225" y="0"/>
                    <a:pt x="57265" y="0"/>
                  </a:cubicBezTo>
                  <a:cubicBezTo>
                    <a:pt x="65305" y="0"/>
                    <a:pt x="69525" y="2147"/>
                    <a:pt x="73236" y="4038"/>
                  </a:cubicBezTo>
                  <a:cubicBezTo>
                    <a:pt x="76656" y="5785"/>
                    <a:pt x="79603" y="7276"/>
                    <a:pt x="85897" y="7276"/>
                  </a:cubicBezTo>
                  <a:cubicBezTo>
                    <a:pt x="92191" y="7276"/>
                    <a:pt x="95138" y="5785"/>
                    <a:pt x="98558" y="4038"/>
                  </a:cubicBezTo>
                  <a:cubicBezTo>
                    <a:pt x="102269" y="2147"/>
                    <a:pt x="106490" y="0"/>
                    <a:pt x="114530" y="0"/>
                  </a:cubicBezTo>
                  <a:cubicBezTo>
                    <a:pt x="122571" y="0"/>
                    <a:pt x="126791" y="2147"/>
                    <a:pt x="130502" y="4038"/>
                  </a:cubicBezTo>
                  <a:cubicBezTo>
                    <a:pt x="133922" y="5785"/>
                    <a:pt x="136868" y="7276"/>
                    <a:pt x="143162" y="7276"/>
                  </a:cubicBezTo>
                  <a:cubicBezTo>
                    <a:pt x="149457" y="7276"/>
                    <a:pt x="152404" y="5785"/>
                    <a:pt x="155860" y="4038"/>
                  </a:cubicBezTo>
                  <a:cubicBezTo>
                    <a:pt x="159571" y="2147"/>
                    <a:pt x="163792" y="0"/>
                    <a:pt x="171832" y="0"/>
                  </a:cubicBezTo>
                  <a:cubicBezTo>
                    <a:pt x="179872" y="0"/>
                    <a:pt x="184092" y="2147"/>
                    <a:pt x="187803" y="4038"/>
                  </a:cubicBezTo>
                  <a:cubicBezTo>
                    <a:pt x="191224" y="5785"/>
                    <a:pt x="194206" y="7276"/>
                    <a:pt x="200501" y="7276"/>
                  </a:cubicBezTo>
                  <a:lnTo>
                    <a:pt x="200501" y="14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" name="Google Shape;97;p7"/>
            <p:cNvGrpSpPr/>
            <p:nvPr/>
          </p:nvGrpSpPr>
          <p:grpSpPr>
            <a:xfrm>
              <a:off x="8670038" y="4539249"/>
              <a:ext cx="105489" cy="105489"/>
              <a:chOff x="8524496" y="544747"/>
              <a:chExt cx="44349" cy="44349"/>
            </a:xfrm>
          </p:grpSpPr>
          <p:sp>
            <p:nvSpPr>
              <p:cNvPr id="98" name="Google Shape;98;p7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7"/>
          <p:cNvGrpSpPr/>
          <p:nvPr/>
        </p:nvGrpSpPr>
        <p:grpSpPr>
          <a:xfrm>
            <a:off x="-691164" y="-498217"/>
            <a:ext cx="10221280" cy="6065794"/>
            <a:chOff x="-691164" y="-498217"/>
            <a:chExt cx="10221280" cy="6065794"/>
          </a:xfrm>
        </p:grpSpPr>
        <p:sp>
          <p:nvSpPr>
            <p:cNvPr id="101" name="Google Shape;101;p7"/>
            <p:cNvSpPr/>
            <p:nvPr/>
          </p:nvSpPr>
          <p:spPr>
            <a:xfrm>
              <a:off x="7559491" y="-498217"/>
              <a:ext cx="1970625" cy="1979100"/>
            </a:xfrm>
            <a:custGeom>
              <a:avLst/>
              <a:gdLst/>
              <a:ahLst/>
              <a:cxnLst/>
              <a:rect l="l" t="t" r="r" b="b"/>
              <a:pathLst>
                <a:path w="78825" h="79164" extrusionOk="0">
                  <a:moveTo>
                    <a:pt x="78259" y="31341"/>
                  </a:moveTo>
                  <a:cubicBezTo>
                    <a:pt x="78259" y="39595"/>
                    <a:pt x="79402" y="55725"/>
                    <a:pt x="78259" y="63345"/>
                  </a:cubicBezTo>
                  <a:cubicBezTo>
                    <a:pt x="77116" y="70965"/>
                    <a:pt x="74957" y="74521"/>
                    <a:pt x="71401" y="77061"/>
                  </a:cubicBezTo>
                  <a:cubicBezTo>
                    <a:pt x="67845" y="79601"/>
                    <a:pt x="61291" y="79474"/>
                    <a:pt x="56923" y="78585"/>
                  </a:cubicBezTo>
                  <a:cubicBezTo>
                    <a:pt x="52555" y="77696"/>
                    <a:pt x="48163" y="76109"/>
                    <a:pt x="45192" y="71727"/>
                  </a:cubicBezTo>
                  <a:cubicBezTo>
                    <a:pt x="42221" y="67346"/>
                    <a:pt x="41890" y="56932"/>
                    <a:pt x="39096" y="52296"/>
                  </a:cubicBezTo>
                  <a:cubicBezTo>
                    <a:pt x="36302" y="47661"/>
                    <a:pt x="32569" y="45629"/>
                    <a:pt x="28428" y="43914"/>
                  </a:cubicBezTo>
                  <a:cubicBezTo>
                    <a:pt x="24287" y="42200"/>
                    <a:pt x="18138" y="43343"/>
                    <a:pt x="14251" y="42009"/>
                  </a:cubicBezTo>
                  <a:cubicBezTo>
                    <a:pt x="10364" y="40676"/>
                    <a:pt x="7393" y="38834"/>
                    <a:pt x="5107" y="35913"/>
                  </a:cubicBezTo>
                  <a:cubicBezTo>
                    <a:pt x="2821" y="32992"/>
                    <a:pt x="1043" y="29055"/>
                    <a:pt x="535" y="24483"/>
                  </a:cubicBezTo>
                  <a:cubicBezTo>
                    <a:pt x="27" y="19911"/>
                    <a:pt x="-862" y="12545"/>
                    <a:pt x="2059" y="8481"/>
                  </a:cubicBezTo>
                  <a:cubicBezTo>
                    <a:pt x="4980" y="4417"/>
                    <a:pt x="11142" y="857"/>
                    <a:pt x="18061" y="99"/>
                  </a:cubicBezTo>
                  <a:cubicBezTo>
                    <a:pt x="24980" y="-659"/>
                    <a:pt x="34812" y="3172"/>
                    <a:pt x="43575" y="3934"/>
                  </a:cubicBezTo>
                  <a:cubicBezTo>
                    <a:pt x="52338" y="4696"/>
                    <a:pt x="64858" y="3024"/>
                    <a:pt x="70639" y="4671"/>
                  </a:cubicBezTo>
                  <a:cubicBezTo>
                    <a:pt x="76420" y="6319"/>
                    <a:pt x="76991" y="9374"/>
                    <a:pt x="78261" y="13819"/>
                  </a:cubicBezTo>
                  <a:cubicBezTo>
                    <a:pt x="79531" y="18264"/>
                    <a:pt x="78259" y="23087"/>
                    <a:pt x="78259" y="31341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  <p:sp>
          <p:nvSpPr>
            <p:cNvPr id="102" name="Google Shape;102;p7"/>
            <p:cNvSpPr/>
            <p:nvPr/>
          </p:nvSpPr>
          <p:spPr>
            <a:xfrm>
              <a:off x="-691164" y="3871851"/>
              <a:ext cx="3795700" cy="1695725"/>
            </a:xfrm>
            <a:custGeom>
              <a:avLst/>
              <a:gdLst/>
              <a:ahLst/>
              <a:cxnLst/>
              <a:rect l="l" t="t" r="r" b="b"/>
              <a:pathLst>
                <a:path w="151828" h="67829" extrusionOk="0">
                  <a:moveTo>
                    <a:pt x="93428" y="67366"/>
                  </a:moveTo>
                  <a:cubicBezTo>
                    <a:pt x="104526" y="67058"/>
                    <a:pt x="128109" y="68214"/>
                    <a:pt x="137819" y="65979"/>
                  </a:cubicBezTo>
                  <a:cubicBezTo>
                    <a:pt x="147530" y="63744"/>
                    <a:pt x="150654" y="58248"/>
                    <a:pt x="151691" y="53957"/>
                  </a:cubicBezTo>
                  <a:cubicBezTo>
                    <a:pt x="152728" y="49666"/>
                    <a:pt x="147688" y="43147"/>
                    <a:pt x="144040" y="40231"/>
                  </a:cubicBezTo>
                  <a:cubicBezTo>
                    <a:pt x="140392" y="37315"/>
                    <a:pt x="135946" y="36742"/>
                    <a:pt x="129805" y="36463"/>
                  </a:cubicBezTo>
                  <a:cubicBezTo>
                    <a:pt x="123664" y="36184"/>
                    <a:pt x="115430" y="38905"/>
                    <a:pt x="107196" y="38556"/>
                  </a:cubicBezTo>
                  <a:cubicBezTo>
                    <a:pt x="98962" y="38207"/>
                    <a:pt x="87858" y="35734"/>
                    <a:pt x="80400" y="34370"/>
                  </a:cubicBezTo>
                  <a:cubicBezTo>
                    <a:pt x="72942" y="33006"/>
                    <a:pt x="68984" y="31040"/>
                    <a:pt x="62447" y="30374"/>
                  </a:cubicBezTo>
                  <a:cubicBezTo>
                    <a:pt x="55910" y="29708"/>
                    <a:pt x="46649" y="31838"/>
                    <a:pt x="41177" y="30374"/>
                  </a:cubicBezTo>
                  <a:cubicBezTo>
                    <a:pt x="35705" y="28910"/>
                    <a:pt x="32545" y="25442"/>
                    <a:pt x="29616" y="21589"/>
                  </a:cubicBezTo>
                  <a:cubicBezTo>
                    <a:pt x="26687" y="17736"/>
                    <a:pt x="25532" y="10722"/>
                    <a:pt x="23605" y="7254"/>
                  </a:cubicBezTo>
                  <a:cubicBezTo>
                    <a:pt x="21678" y="3786"/>
                    <a:pt x="20060" y="1937"/>
                    <a:pt x="18056" y="781"/>
                  </a:cubicBezTo>
                  <a:cubicBezTo>
                    <a:pt x="16052" y="-375"/>
                    <a:pt x="13664" y="10"/>
                    <a:pt x="11583" y="318"/>
                  </a:cubicBezTo>
                  <a:cubicBezTo>
                    <a:pt x="9502" y="626"/>
                    <a:pt x="7345" y="703"/>
                    <a:pt x="5572" y="2630"/>
                  </a:cubicBezTo>
                  <a:cubicBezTo>
                    <a:pt x="3800" y="4557"/>
                    <a:pt x="1873" y="7254"/>
                    <a:pt x="948" y="11878"/>
                  </a:cubicBezTo>
                  <a:cubicBezTo>
                    <a:pt x="23" y="16502"/>
                    <a:pt x="-54" y="22513"/>
                    <a:pt x="23" y="30374"/>
                  </a:cubicBezTo>
                  <a:cubicBezTo>
                    <a:pt x="100" y="38235"/>
                    <a:pt x="-131" y="53109"/>
                    <a:pt x="1410" y="59043"/>
                  </a:cubicBezTo>
                  <a:cubicBezTo>
                    <a:pt x="2951" y="64977"/>
                    <a:pt x="4878" y="64592"/>
                    <a:pt x="9271" y="65979"/>
                  </a:cubicBezTo>
                  <a:cubicBezTo>
                    <a:pt x="13664" y="67366"/>
                    <a:pt x="17440" y="67058"/>
                    <a:pt x="27767" y="67366"/>
                  </a:cubicBezTo>
                  <a:cubicBezTo>
                    <a:pt x="38094" y="67674"/>
                    <a:pt x="60290" y="67829"/>
                    <a:pt x="71233" y="67829"/>
                  </a:cubicBezTo>
                  <a:cubicBezTo>
                    <a:pt x="82177" y="67829"/>
                    <a:pt x="82330" y="67674"/>
                    <a:pt x="93428" y="67366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</p:grpSp>
      <p:sp>
        <p:nvSpPr>
          <p:cNvPr id="103" name="Google Shape;103;p7"/>
          <p:cNvSpPr txBox="1">
            <a:spLocks noGrp="1"/>
          </p:cNvSpPr>
          <p:nvPr>
            <p:ph type="subTitle" idx="1"/>
          </p:nvPr>
        </p:nvSpPr>
        <p:spPr>
          <a:xfrm>
            <a:off x="5130950" y="1983338"/>
            <a:ext cx="2962500" cy="23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title"/>
          </p:nvPr>
        </p:nvSpPr>
        <p:spPr>
          <a:xfrm>
            <a:off x="5130950" y="859463"/>
            <a:ext cx="2962500" cy="112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7"/>
          <p:cNvSpPr>
            <a:spLocks noGrp="1"/>
          </p:cNvSpPr>
          <p:nvPr>
            <p:ph type="pic" idx="2"/>
          </p:nvPr>
        </p:nvSpPr>
        <p:spPr>
          <a:xfrm>
            <a:off x="1050550" y="539500"/>
            <a:ext cx="36636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8" name="Google Shape;108;p8"/>
          <p:cNvGrpSpPr/>
          <p:nvPr/>
        </p:nvGrpSpPr>
        <p:grpSpPr>
          <a:xfrm rot="10800000" flipH="1">
            <a:off x="-1000748" y="-675602"/>
            <a:ext cx="10938180" cy="6360153"/>
            <a:chOff x="-1000748" y="-410431"/>
            <a:chExt cx="10938180" cy="6360153"/>
          </a:xfrm>
        </p:grpSpPr>
        <p:sp>
          <p:nvSpPr>
            <p:cNvPr id="109" name="Google Shape;109;p8"/>
            <p:cNvSpPr/>
            <p:nvPr/>
          </p:nvSpPr>
          <p:spPr>
            <a:xfrm>
              <a:off x="6691476" y="-410431"/>
              <a:ext cx="3245956" cy="2161089"/>
            </a:xfrm>
            <a:custGeom>
              <a:avLst/>
              <a:gdLst/>
              <a:ahLst/>
              <a:cxnLst/>
              <a:rect l="l" t="t" r="r" b="b"/>
              <a:pathLst>
                <a:path w="128795" h="85749" extrusionOk="0">
                  <a:moveTo>
                    <a:pt x="6086" y="8127"/>
                  </a:moveTo>
                  <a:cubicBezTo>
                    <a:pt x="-2573" y="13964"/>
                    <a:pt x="-841" y="29166"/>
                    <a:pt x="4162" y="35067"/>
                  </a:cubicBezTo>
                  <a:cubicBezTo>
                    <a:pt x="9165" y="40968"/>
                    <a:pt x="24495" y="41032"/>
                    <a:pt x="36105" y="43533"/>
                  </a:cubicBezTo>
                  <a:cubicBezTo>
                    <a:pt x="47715" y="46035"/>
                    <a:pt x="66187" y="44816"/>
                    <a:pt x="73820" y="50076"/>
                  </a:cubicBezTo>
                  <a:cubicBezTo>
                    <a:pt x="81453" y="55336"/>
                    <a:pt x="78502" y="69383"/>
                    <a:pt x="81901" y="75091"/>
                  </a:cubicBezTo>
                  <a:cubicBezTo>
                    <a:pt x="85301" y="80800"/>
                    <a:pt x="88701" y="82916"/>
                    <a:pt x="94217" y="84327"/>
                  </a:cubicBezTo>
                  <a:cubicBezTo>
                    <a:pt x="99733" y="85738"/>
                    <a:pt x="109674" y="86957"/>
                    <a:pt x="114998" y="83557"/>
                  </a:cubicBezTo>
                  <a:cubicBezTo>
                    <a:pt x="120322" y="80158"/>
                    <a:pt x="124042" y="73808"/>
                    <a:pt x="126159" y="63930"/>
                  </a:cubicBezTo>
                  <a:cubicBezTo>
                    <a:pt x="128276" y="54052"/>
                    <a:pt x="130007" y="33976"/>
                    <a:pt x="127698" y="24291"/>
                  </a:cubicBezTo>
                  <a:cubicBezTo>
                    <a:pt x="125389" y="14606"/>
                    <a:pt x="124235" y="9859"/>
                    <a:pt x="112305" y="5818"/>
                  </a:cubicBezTo>
                  <a:cubicBezTo>
                    <a:pt x="100375" y="1777"/>
                    <a:pt x="73820" y="-340"/>
                    <a:pt x="56117" y="45"/>
                  </a:cubicBezTo>
                  <a:cubicBezTo>
                    <a:pt x="38414" y="430"/>
                    <a:pt x="14745" y="2290"/>
                    <a:pt x="6086" y="8127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  <p:sp>
          <p:nvSpPr>
            <p:cNvPr id="110" name="Google Shape;110;p8"/>
            <p:cNvSpPr/>
            <p:nvPr/>
          </p:nvSpPr>
          <p:spPr>
            <a:xfrm>
              <a:off x="-1000748" y="3724673"/>
              <a:ext cx="2615909" cy="2225049"/>
            </a:xfrm>
            <a:custGeom>
              <a:avLst/>
              <a:gdLst/>
              <a:ahLst/>
              <a:cxnLst/>
              <a:rect l="l" t="t" r="r" b="b"/>
              <a:pathLst>
                <a:path w="108589" h="92364" extrusionOk="0">
                  <a:moveTo>
                    <a:pt x="1316" y="64178"/>
                  </a:moveTo>
                  <a:cubicBezTo>
                    <a:pt x="-737" y="53980"/>
                    <a:pt x="-416" y="35315"/>
                    <a:pt x="2470" y="25309"/>
                  </a:cubicBezTo>
                  <a:cubicBezTo>
                    <a:pt x="5356" y="15303"/>
                    <a:pt x="12220" y="8247"/>
                    <a:pt x="18634" y="4142"/>
                  </a:cubicBezTo>
                  <a:cubicBezTo>
                    <a:pt x="25048" y="37"/>
                    <a:pt x="35054" y="-797"/>
                    <a:pt x="40955" y="678"/>
                  </a:cubicBezTo>
                  <a:cubicBezTo>
                    <a:pt x="46856" y="2153"/>
                    <a:pt x="50448" y="5810"/>
                    <a:pt x="54040" y="12994"/>
                  </a:cubicBezTo>
                  <a:cubicBezTo>
                    <a:pt x="57632" y="20178"/>
                    <a:pt x="59108" y="37496"/>
                    <a:pt x="62507" y="43782"/>
                  </a:cubicBezTo>
                  <a:cubicBezTo>
                    <a:pt x="65907" y="50068"/>
                    <a:pt x="69242" y="49875"/>
                    <a:pt x="74437" y="50709"/>
                  </a:cubicBezTo>
                  <a:cubicBezTo>
                    <a:pt x="79633" y="51543"/>
                    <a:pt x="88420" y="47566"/>
                    <a:pt x="93680" y="48785"/>
                  </a:cubicBezTo>
                  <a:cubicBezTo>
                    <a:pt x="98940" y="50004"/>
                    <a:pt x="104520" y="52248"/>
                    <a:pt x="105995" y="58021"/>
                  </a:cubicBezTo>
                  <a:cubicBezTo>
                    <a:pt x="107470" y="63794"/>
                    <a:pt x="112537" y="77713"/>
                    <a:pt x="102531" y="83421"/>
                  </a:cubicBezTo>
                  <a:cubicBezTo>
                    <a:pt x="92525" y="89130"/>
                    <a:pt x="60582" y="91759"/>
                    <a:pt x="45958" y="92272"/>
                  </a:cubicBezTo>
                  <a:cubicBezTo>
                    <a:pt x="31334" y="92785"/>
                    <a:pt x="22226" y="91182"/>
                    <a:pt x="14786" y="86500"/>
                  </a:cubicBezTo>
                  <a:cubicBezTo>
                    <a:pt x="7346" y="81818"/>
                    <a:pt x="3369" y="74377"/>
                    <a:pt x="1316" y="64178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</p:grpSp>
      <p:grpSp>
        <p:nvGrpSpPr>
          <p:cNvPr id="111" name="Google Shape;111;p8"/>
          <p:cNvGrpSpPr/>
          <p:nvPr/>
        </p:nvGrpSpPr>
        <p:grpSpPr>
          <a:xfrm>
            <a:off x="307988" y="236807"/>
            <a:ext cx="8402021" cy="4626454"/>
            <a:chOff x="307988" y="236807"/>
            <a:chExt cx="8402021" cy="4626454"/>
          </a:xfrm>
        </p:grpSpPr>
        <p:sp>
          <p:nvSpPr>
            <p:cNvPr id="112" name="Google Shape;112;p8"/>
            <p:cNvSpPr/>
            <p:nvPr/>
          </p:nvSpPr>
          <p:spPr>
            <a:xfrm rot="10800000" flipH="1">
              <a:off x="563923" y="949846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 rot="10800000" flipH="1">
              <a:off x="8586923" y="723146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8"/>
            <p:cNvGrpSpPr/>
            <p:nvPr/>
          </p:nvGrpSpPr>
          <p:grpSpPr>
            <a:xfrm rot="10800000" flipH="1">
              <a:off x="8051263" y="236807"/>
              <a:ext cx="105489" cy="105489"/>
              <a:chOff x="8524496" y="544747"/>
              <a:chExt cx="44349" cy="44349"/>
            </a:xfrm>
          </p:grpSpPr>
          <p:sp>
            <p:nvSpPr>
              <p:cNvPr id="115" name="Google Shape;115;p8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8"/>
            <p:cNvGrpSpPr/>
            <p:nvPr/>
          </p:nvGrpSpPr>
          <p:grpSpPr>
            <a:xfrm rot="10800000" flipH="1">
              <a:off x="307988" y="4279282"/>
              <a:ext cx="105489" cy="105489"/>
              <a:chOff x="8524496" y="544747"/>
              <a:chExt cx="44349" cy="44349"/>
            </a:xfrm>
          </p:grpSpPr>
          <p:sp>
            <p:nvSpPr>
              <p:cNvPr id="118" name="Google Shape;118;p8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8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0" name="Google Shape;120;p8"/>
            <p:cNvSpPr/>
            <p:nvPr/>
          </p:nvSpPr>
          <p:spPr>
            <a:xfrm rot="10800000" flipH="1">
              <a:off x="686989" y="4828590"/>
              <a:ext cx="477777" cy="34670"/>
            </a:xfrm>
            <a:custGeom>
              <a:avLst/>
              <a:gdLst/>
              <a:ahLst/>
              <a:cxnLst/>
              <a:rect l="l" t="t" r="r" b="b"/>
              <a:pathLst>
                <a:path w="200536" h="14552" extrusionOk="0">
                  <a:moveTo>
                    <a:pt x="200537" y="14553"/>
                  </a:moveTo>
                  <a:cubicBezTo>
                    <a:pt x="192497" y="14553"/>
                    <a:pt x="188277" y="12406"/>
                    <a:pt x="184566" y="10514"/>
                  </a:cubicBezTo>
                  <a:cubicBezTo>
                    <a:pt x="181146" y="8768"/>
                    <a:pt x="178162" y="7276"/>
                    <a:pt x="171868" y="7276"/>
                  </a:cubicBezTo>
                  <a:cubicBezTo>
                    <a:pt x="165574" y="7276"/>
                    <a:pt x="162627" y="8768"/>
                    <a:pt x="159171" y="10514"/>
                  </a:cubicBezTo>
                  <a:cubicBezTo>
                    <a:pt x="155460" y="12406"/>
                    <a:pt x="151239" y="14553"/>
                    <a:pt x="143199" y="14553"/>
                  </a:cubicBezTo>
                  <a:cubicBezTo>
                    <a:pt x="135159" y="14553"/>
                    <a:pt x="130939" y="12406"/>
                    <a:pt x="127228" y="10514"/>
                  </a:cubicBezTo>
                  <a:cubicBezTo>
                    <a:pt x="123808" y="8768"/>
                    <a:pt x="120861" y="7276"/>
                    <a:pt x="114567" y="7276"/>
                  </a:cubicBezTo>
                  <a:cubicBezTo>
                    <a:pt x="108273" y="7276"/>
                    <a:pt x="105326" y="8768"/>
                    <a:pt x="101870" y="10514"/>
                  </a:cubicBezTo>
                  <a:cubicBezTo>
                    <a:pt x="98158" y="12406"/>
                    <a:pt x="93938" y="14553"/>
                    <a:pt x="85897" y="14553"/>
                  </a:cubicBezTo>
                  <a:cubicBezTo>
                    <a:pt x="77857" y="14553"/>
                    <a:pt x="73637" y="12406"/>
                    <a:pt x="69926" y="10514"/>
                  </a:cubicBezTo>
                  <a:cubicBezTo>
                    <a:pt x="66506" y="8768"/>
                    <a:pt x="63559" y="7276"/>
                    <a:pt x="57265" y="7276"/>
                  </a:cubicBezTo>
                  <a:cubicBezTo>
                    <a:pt x="50971" y="7276"/>
                    <a:pt x="48024" y="8768"/>
                    <a:pt x="44604" y="10514"/>
                  </a:cubicBezTo>
                  <a:cubicBezTo>
                    <a:pt x="40893" y="12406"/>
                    <a:pt x="36672" y="14553"/>
                    <a:pt x="28632" y="14553"/>
                  </a:cubicBezTo>
                  <a:cubicBezTo>
                    <a:pt x="20592" y="14553"/>
                    <a:pt x="16372" y="12406"/>
                    <a:pt x="12661" y="10514"/>
                  </a:cubicBezTo>
                  <a:cubicBezTo>
                    <a:pt x="9241" y="8768"/>
                    <a:pt x="6294" y="7276"/>
                    <a:pt x="0" y="7276"/>
                  </a:cubicBezTo>
                  <a:lnTo>
                    <a:pt x="0" y="0"/>
                  </a:lnTo>
                  <a:cubicBezTo>
                    <a:pt x="8040" y="0"/>
                    <a:pt x="12260" y="2147"/>
                    <a:pt x="15971" y="4038"/>
                  </a:cubicBezTo>
                  <a:cubicBezTo>
                    <a:pt x="19391" y="5785"/>
                    <a:pt x="22338" y="7276"/>
                    <a:pt x="28632" y="7276"/>
                  </a:cubicBezTo>
                  <a:cubicBezTo>
                    <a:pt x="34926" y="7276"/>
                    <a:pt x="37873" y="5785"/>
                    <a:pt x="41293" y="4038"/>
                  </a:cubicBezTo>
                  <a:cubicBezTo>
                    <a:pt x="45004" y="2147"/>
                    <a:pt x="49225" y="0"/>
                    <a:pt x="57265" y="0"/>
                  </a:cubicBezTo>
                  <a:cubicBezTo>
                    <a:pt x="65305" y="0"/>
                    <a:pt x="69525" y="2147"/>
                    <a:pt x="73236" y="4038"/>
                  </a:cubicBezTo>
                  <a:cubicBezTo>
                    <a:pt x="76656" y="5785"/>
                    <a:pt x="79603" y="7276"/>
                    <a:pt x="85897" y="7276"/>
                  </a:cubicBezTo>
                  <a:cubicBezTo>
                    <a:pt x="92191" y="7276"/>
                    <a:pt x="95138" y="5785"/>
                    <a:pt x="98558" y="4038"/>
                  </a:cubicBezTo>
                  <a:cubicBezTo>
                    <a:pt x="102269" y="2147"/>
                    <a:pt x="106490" y="0"/>
                    <a:pt x="114530" y="0"/>
                  </a:cubicBezTo>
                  <a:cubicBezTo>
                    <a:pt x="122571" y="0"/>
                    <a:pt x="126791" y="2147"/>
                    <a:pt x="130502" y="4038"/>
                  </a:cubicBezTo>
                  <a:cubicBezTo>
                    <a:pt x="133922" y="5785"/>
                    <a:pt x="136868" y="7276"/>
                    <a:pt x="143162" y="7276"/>
                  </a:cubicBezTo>
                  <a:cubicBezTo>
                    <a:pt x="149457" y="7276"/>
                    <a:pt x="152404" y="5785"/>
                    <a:pt x="155860" y="4038"/>
                  </a:cubicBezTo>
                  <a:cubicBezTo>
                    <a:pt x="159571" y="2147"/>
                    <a:pt x="163792" y="0"/>
                    <a:pt x="171832" y="0"/>
                  </a:cubicBezTo>
                  <a:cubicBezTo>
                    <a:pt x="179872" y="0"/>
                    <a:pt x="184092" y="2147"/>
                    <a:pt x="187803" y="4038"/>
                  </a:cubicBezTo>
                  <a:cubicBezTo>
                    <a:pt x="191224" y="5785"/>
                    <a:pt x="194206" y="7276"/>
                    <a:pt x="200501" y="7276"/>
                  </a:cubicBezTo>
                  <a:lnTo>
                    <a:pt x="200501" y="14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9"/>
          <p:cNvSpPr/>
          <p:nvPr/>
        </p:nvSpPr>
        <p:spPr>
          <a:xfrm rot="10800000" flipH="1">
            <a:off x="8596073" y="2109764"/>
            <a:ext cx="123085" cy="123085"/>
          </a:xfrm>
          <a:custGeom>
            <a:avLst/>
            <a:gdLst/>
            <a:ahLst/>
            <a:cxnLst/>
            <a:rect l="l" t="t" r="r" b="b"/>
            <a:pathLst>
              <a:path w="51662" h="51662" extrusionOk="0">
                <a:moveTo>
                  <a:pt x="25831" y="51662"/>
                </a:moveTo>
                <a:cubicBezTo>
                  <a:pt x="11569" y="51662"/>
                  <a:pt x="0" y="40057"/>
                  <a:pt x="0" y="25831"/>
                </a:cubicBezTo>
                <a:cubicBezTo>
                  <a:pt x="0" y="11606"/>
                  <a:pt x="11606" y="0"/>
                  <a:pt x="25831" y="0"/>
                </a:cubicBezTo>
                <a:cubicBezTo>
                  <a:pt x="40057" y="0"/>
                  <a:pt x="51662" y="11606"/>
                  <a:pt x="51662" y="25831"/>
                </a:cubicBezTo>
                <a:cubicBezTo>
                  <a:pt x="51662" y="40057"/>
                  <a:pt x="40057" y="51662"/>
                  <a:pt x="25831" y="51662"/>
                </a:cubicBezTo>
                <a:close/>
                <a:moveTo>
                  <a:pt x="25831" y="7240"/>
                </a:moveTo>
                <a:cubicBezTo>
                  <a:pt x="15608" y="7240"/>
                  <a:pt x="7276" y="15572"/>
                  <a:pt x="7276" y="25795"/>
                </a:cubicBezTo>
                <a:cubicBezTo>
                  <a:pt x="7276" y="36018"/>
                  <a:pt x="15608" y="44350"/>
                  <a:pt x="25831" y="44350"/>
                </a:cubicBezTo>
                <a:cubicBezTo>
                  <a:pt x="36054" y="44350"/>
                  <a:pt x="44386" y="36018"/>
                  <a:pt x="44386" y="25795"/>
                </a:cubicBezTo>
                <a:cubicBezTo>
                  <a:pt x="44386" y="15572"/>
                  <a:pt x="36054" y="7240"/>
                  <a:pt x="25831" y="7240"/>
                </a:cubicBezTo>
                <a:close/>
              </a:path>
            </a:pathLst>
          </a:custGeom>
          <a:solidFill>
            <a:srgbClr val="7A7AE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9"/>
          <p:cNvGrpSpPr/>
          <p:nvPr/>
        </p:nvGrpSpPr>
        <p:grpSpPr>
          <a:xfrm>
            <a:off x="184798" y="171496"/>
            <a:ext cx="8726103" cy="4755717"/>
            <a:chOff x="184798" y="171496"/>
            <a:chExt cx="8726103" cy="4755717"/>
          </a:xfrm>
        </p:grpSpPr>
        <p:grpSp>
          <p:nvGrpSpPr>
            <p:cNvPr id="126" name="Google Shape;126;p9"/>
            <p:cNvGrpSpPr/>
            <p:nvPr/>
          </p:nvGrpSpPr>
          <p:grpSpPr>
            <a:xfrm rot="10800000" flipH="1">
              <a:off x="7864838" y="4821725"/>
              <a:ext cx="105489" cy="105489"/>
              <a:chOff x="8524496" y="544747"/>
              <a:chExt cx="44349" cy="44349"/>
            </a:xfrm>
          </p:grpSpPr>
          <p:sp>
            <p:nvSpPr>
              <p:cNvPr id="127" name="Google Shape;127;p9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" name="Google Shape;129;p9"/>
            <p:cNvSpPr/>
            <p:nvPr/>
          </p:nvSpPr>
          <p:spPr>
            <a:xfrm rot="10800000" flipH="1">
              <a:off x="184798" y="625839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" name="Google Shape;130;p9"/>
            <p:cNvGrpSpPr/>
            <p:nvPr/>
          </p:nvGrpSpPr>
          <p:grpSpPr>
            <a:xfrm rot="10800000" flipH="1">
              <a:off x="464963" y="1189100"/>
              <a:ext cx="105489" cy="105489"/>
              <a:chOff x="8524496" y="544747"/>
              <a:chExt cx="44349" cy="44349"/>
            </a:xfrm>
          </p:grpSpPr>
          <p:sp>
            <p:nvSpPr>
              <p:cNvPr id="131" name="Google Shape;131;p9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9"/>
            <p:cNvGrpSpPr/>
            <p:nvPr/>
          </p:nvGrpSpPr>
          <p:grpSpPr>
            <a:xfrm rot="10800000" flipH="1">
              <a:off x="8805413" y="2779375"/>
              <a:ext cx="105489" cy="105489"/>
              <a:chOff x="8524496" y="544747"/>
              <a:chExt cx="44349" cy="44349"/>
            </a:xfrm>
          </p:grpSpPr>
          <p:sp>
            <p:nvSpPr>
              <p:cNvPr id="134" name="Google Shape;134;p9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6" name="Google Shape;136;p9"/>
            <p:cNvSpPr/>
            <p:nvPr/>
          </p:nvSpPr>
          <p:spPr>
            <a:xfrm rot="10800000" flipH="1">
              <a:off x="762314" y="171496"/>
              <a:ext cx="477777" cy="34670"/>
            </a:xfrm>
            <a:custGeom>
              <a:avLst/>
              <a:gdLst/>
              <a:ahLst/>
              <a:cxnLst/>
              <a:rect l="l" t="t" r="r" b="b"/>
              <a:pathLst>
                <a:path w="200536" h="14552" extrusionOk="0">
                  <a:moveTo>
                    <a:pt x="200537" y="14553"/>
                  </a:moveTo>
                  <a:cubicBezTo>
                    <a:pt x="192497" y="14553"/>
                    <a:pt x="188277" y="12406"/>
                    <a:pt x="184566" y="10514"/>
                  </a:cubicBezTo>
                  <a:cubicBezTo>
                    <a:pt x="181146" y="8768"/>
                    <a:pt x="178162" y="7276"/>
                    <a:pt x="171868" y="7276"/>
                  </a:cubicBezTo>
                  <a:cubicBezTo>
                    <a:pt x="165574" y="7276"/>
                    <a:pt x="162627" y="8768"/>
                    <a:pt x="159171" y="10514"/>
                  </a:cubicBezTo>
                  <a:cubicBezTo>
                    <a:pt x="155460" y="12406"/>
                    <a:pt x="151239" y="14553"/>
                    <a:pt x="143199" y="14553"/>
                  </a:cubicBezTo>
                  <a:cubicBezTo>
                    <a:pt x="135159" y="14553"/>
                    <a:pt x="130939" y="12406"/>
                    <a:pt x="127228" y="10514"/>
                  </a:cubicBezTo>
                  <a:cubicBezTo>
                    <a:pt x="123808" y="8768"/>
                    <a:pt x="120861" y="7276"/>
                    <a:pt x="114567" y="7276"/>
                  </a:cubicBezTo>
                  <a:cubicBezTo>
                    <a:pt x="108273" y="7276"/>
                    <a:pt x="105326" y="8768"/>
                    <a:pt x="101870" y="10514"/>
                  </a:cubicBezTo>
                  <a:cubicBezTo>
                    <a:pt x="98158" y="12406"/>
                    <a:pt x="93938" y="14553"/>
                    <a:pt x="85897" y="14553"/>
                  </a:cubicBezTo>
                  <a:cubicBezTo>
                    <a:pt x="77857" y="14553"/>
                    <a:pt x="73637" y="12406"/>
                    <a:pt x="69926" y="10514"/>
                  </a:cubicBezTo>
                  <a:cubicBezTo>
                    <a:pt x="66506" y="8768"/>
                    <a:pt x="63559" y="7276"/>
                    <a:pt x="57265" y="7276"/>
                  </a:cubicBezTo>
                  <a:cubicBezTo>
                    <a:pt x="50971" y="7276"/>
                    <a:pt x="48024" y="8768"/>
                    <a:pt x="44604" y="10514"/>
                  </a:cubicBezTo>
                  <a:cubicBezTo>
                    <a:pt x="40893" y="12406"/>
                    <a:pt x="36672" y="14553"/>
                    <a:pt x="28632" y="14553"/>
                  </a:cubicBezTo>
                  <a:cubicBezTo>
                    <a:pt x="20592" y="14553"/>
                    <a:pt x="16372" y="12406"/>
                    <a:pt x="12661" y="10514"/>
                  </a:cubicBezTo>
                  <a:cubicBezTo>
                    <a:pt x="9241" y="8768"/>
                    <a:pt x="6294" y="7276"/>
                    <a:pt x="0" y="7276"/>
                  </a:cubicBezTo>
                  <a:lnTo>
                    <a:pt x="0" y="0"/>
                  </a:lnTo>
                  <a:cubicBezTo>
                    <a:pt x="8040" y="0"/>
                    <a:pt x="12260" y="2147"/>
                    <a:pt x="15971" y="4038"/>
                  </a:cubicBezTo>
                  <a:cubicBezTo>
                    <a:pt x="19391" y="5785"/>
                    <a:pt x="22338" y="7276"/>
                    <a:pt x="28632" y="7276"/>
                  </a:cubicBezTo>
                  <a:cubicBezTo>
                    <a:pt x="34926" y="7276"/>
                    <a:pt x="37873" y="5785"/>
                    <a:pt x="41293" y="4038"/>
                  </a:cubicBezTo>
                  <a:cubicBezTo>
                    <a:pt x="45004" y="2147"/>
                    <a:pt x="49225" y="0"/>
                    <a:pt x="57265" y="0"/>
                  </a:cubicBezTo>
                  <a:cubicBezTo>
                    <a:pt x="65305" y="0"/>
                    <a:pt x="69525" y="2147"/>
                    <a:pt x="73236" y="4038"/>
                  </a:cubicBezTo>
                  <a:cubicBezTo>
                    <a:pt x="76656" y="5785"/>
                    <a:pt x="79603" y="7276"/>
                    <a:pt x="85897" y="7276"/>
                  </a:cubicBezTo>
                  <a:cubicBezTo>
                    <a:pt x="92191" y="7276"/>
                    <a:pt x="95138" y="5785"/>
                    <a:pt x="98558" y="4038"/>
                  </a:cubicBezTo>
                  <a:cubicBezTo>
                    <a:pt x="102269" y="2147"/>
                    <a:pt x="106490" y="0"/>
                    <a:pt x="114530" y="0"/>
                  </a:cubicBezTo>
                  <a:cubicBezTo>
                    <a:pt x="122571" y="0"/>
                    <a:pt x="126791" y="2147"/>
                    <a:pt x="130502" y="4038"/>
                  </a:cubicBezTo>
                  <a:cubicBezTo>
                    <a:pt x="133922" y="5785"/>
                    <a:pt x="136868" y="7276"/>
                    <a:pt x="143162" y="7276"/>
                  </a:cubicBezTo>
                  <a:cubicBezTo>
                    <a:pt x="149457" y="7276"/>
                    <a:pt x="152404" y="5785"/>
                    <a:pt x="155860" y="4038"/>
                  </a:cubicBezTo>
                  <a:cubicBezTo>
                    <a:pt x="159571" y="2147"/>
                    <a:pt x="163792" y="0"/>
                    <a:pt x="171832" y="0"/>
                  </a:cubicBezTo>
                  <a:cubicBezTo>
                    <a:pt x="179872" y="0"/>
                    <a:pt x="184092" y="2147"/>
                    <a:pt x="187803" y="4038"/>
                  </a:cubicBezTo>
                  <a:cubicBezTo>
                    <a:pt x="191224" y="5785"/>
                    <a:pt x="194206" y="7276"/>
                    <a:pt x="200501" y="7276"/>
                  </a:cubicBezTo>
                  <a:lnTo>
                    <a:pt x="200501" y="14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7" name="Google Shape;137;p9"/>
            <p:cNvGrpSpPr/>
            <p:nvPr/>
          </p:nvGrpSpPr>
          <p:grpSpPr>
            <a:xfrm rot="10800000" flipH="1">
              <a:off x="464963" y="4043162"/>
              <a:ext cx="105489" cy="105489"/>
              <a:chOff x="8524496" y="544747"/>
              <a:chExt cx="44349" cy="44349"/>
            </a:xfrm>
          </p:grpSpPr>
          <p:sp>
            <p:nvSpPr>
              <p:cNvPr id="138" name="Google Shape;138;p9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0" name="Google Shape;140;p9"/>
          <p:cNvGrpSpPr/>
          <p:nvPr/>
        </p:nvGrpSpPr>
        <p:grpSpPr>
          <a:xfrm>
            <a:off x="-805318" y="-942026"/>
            <a:ext cx="11537055" cy="6853977"/>
            <a:chOff x="-805318" y="-942026"/>
            <a:chExt cx="11537055" cy="6853977"/>
          </a:xfrm>
        </p:grpSpPr>
        <p:sp>
          <p:nvSpPr>
            <p:cNvPr id="141" name="Google Shape;141;p9"/>
            <p:cNvSpPr/>
            <p:nvPr/>
          </p:nvSpPr>
          <p:spPr>
            <a:xfrm rot="10800000" flipH="1">
              <a:off x="4840037" y="-942026"/>
              <a:ext cx="5891700" cy="2131125"/>
            </a:xfrm>
            <a:custGeom>
              <a:avLst/>
              <a:gdLst/>
              <a:ahLst/>
              <a:cxnLst/>
              <a:rect l="l" t="t" r="r" b="b"/>
              <a:pathLst>
                <a:path w="235668" h="85245" extrusionOk="0">
                  <a:moveTo>
                    <a:pt x="87793" y="84614"/>
                  </a:moveTo>
                  <a:cubicBezTo>
                    <a:pt x="112732" y="85056"/>
                    <a:pt x="179942" y="86206"/>
                    <a:pt x="203996" y="83553"/>
                  </a:cubicBezTo>
                  <a:cubicBezTo>
                    <a:pt x="228050" y="80900"/>
                    <a:pt x="227254" y="75682"/>
                    <a:pt x="232118" y="68696"/>
                  </a:cubicBezTo>
                  <a:cubicBezTo>
                    <a:pt x="236982" y="61710"/>
                    <a:pt x="236363" y="51011"/>
                    <a:pt x="233179" y="41638"/>
                  </a:cubicBezTo>
                  <a:cubicBezTo>
                    <a:pt x="229995" y="32265"/>
                    <a:pt x="223186" y="19355"/>
                    <a:pt x="213016" y="12458"/>
                  </a:cubicBezTo>
                  <a:cubicBezTo>
                    <a:pt x="202846" y="5561"/>
                    <a:pt x="185779" y="1316"/>
                    <a:pt x="172160" y="255"/>
                  </a:cubicBezTo>
                  <a:cubicBezTo>
                    <a:pt x="158541" y="-806"/>
                    <a:pt x="142707" y="1496"/>
                    <a:pt x="131303" y="6091"/>
                  </a:cubicBezTo>
                  <a:cubicBezTo>
                    <a:pt x="119899" y="10686"/>
                    <a:pt x="112520" y="25250"/>
                    <a:pt x="103736" y="27825"/>
                  </a:cubicBezTo>
                  <a:cubicBezTo>
                    <a:pt x="94952" y="30400"/>
                    <a:pt x="85668" y="22392"/>
                    <a:pt x="78598" y="21541"/>
                  </a:cubicBezTo>
                  <a:cubicBezTo>
                    <a:pt x="71528" y="20690"/>
                    <a:pt x="67600" y="21148"/>
                    <a:pt x="61315" y="22719"/>
                  </a:cubicBezTo>
                  <a:cubicBezTo>
                    <a:pt x="55030" y="24290"/>
                    <a:pt x="50186" y="29396"/>
                    <a:pt x="40890" y="30967"/>
                  </a:cubicBezTo>
                  <a:cubicBezTo>
                    <a:pt x="31594" y="32538"/>
                    <a:pt x="11497" y="26712"/>
                    <a:pt x="5540" y="32146"/>
                  </a:cubicBezTo>
                  <a:cubicBezTo>
                    <a:pt x="-417" y="37580"/>
                    <a:pt x="-2990" y="55443"/>
                    <a:pt x="5147" y="63569"/>
                  </a:cubicBezTo>
                  <a:cubicBezTo>
                    <a:pt x="13285" y="71695"/>
                    <a:pt x="40591" y="77393"/>
                    <a:pt x="54365" y="80900"/>
                  </a:cubicBezTo>
                  <a:cubicBezTo>
                    <a:pt x="68139" y="84408"/>
                    <a:pt x="62855" y="84172"/>
                    <a:pt x="87793" y="84614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  <p:sp>
          <p:nvSpPr>
            <p:cNvPr id="142" name="Google Shape;142;p9"/>
            <p:cNvSpPr/>
            <p:nvPr/>
          </p:nvSpPr>
          <p:spPr>
            <a:xfrm rot="5400000" flipH="1">
              <a:off x="-1000748" y="3491473"/>
              <a:ext cx="2615909" cy="2225049"/>
            </a:xfrm>
            <a:custGeom>
              <a:avLst/>
              <a:gdLst/>
              <a:ahLst/>
              <a:cxnLst/>
              <a:rect l="l" t="t" r="r" b="b"/>
              <a:pathLst>
                <a:path w="108589" h="92364" extrusionOk="0">
                  <a:moveTo>
                    <a:pt x="1316" y="64178"/>
                  </a:moveTo>
                  <a:cubicBezTo>
                    <a:pt x="-737" y="53980"/>
                    <a:pt x="-416" y="35315"/>
                    <a:pt x="2470" y="25309"/>
                  </a:cubicBezTo>
                  <a:cubicBezTo>
                    <a:pt x="5356" y="15303"/>
                    <a:pt x="12220" y="8247"/>
                    <a:pt x="18634" y="4142"/>
                  </a:cubicBezTo>
                  <a:cubicBezTo>
                    <a:pt x="25048" y="37"/>
                    <a:pt x="35054" y="-797"/>
                    <a:pt x="40955" y="678"/>
                  </a:cubicBezTo>
                  <a:cubicBezTo>
                    <a:pt x="46856" y="2153"/>
                    <a:pt x="50448" y="5810"/>
                    <a:pt x="54040" y="12994"/>
                  </a:cubicBezTo>
                  <a:cubicBezTo>
                    <a:pt x="57632" y="20178"/>
                    <a:pt x="59108" y="37496"/>
                    <a:pt x="62507" y="43782"/>
                  </a:cubicBezTo>
                  <a:cubicBezTo>
                    <a:pt x="65907" y="50068"/>
                    <a:pt x="69242" y="49875"/>
                    <a:pt x="74437" y="50709"/>
                  </a:cubicBezTo>
                  <a:cubicBezTo>
                    <a:pt x="79633" y="51543"/>
                    <a:pt x="88420" y="47566"/>
                    <a:pt x="93680" y="48785"/>
                  </a:cubicBezTo>
                  <a:cubicBezTo>
                    <a:pt x="98940" y="50004"/>
                    <a:pt x="104520" y="52248"/>
                    <a:pt x="105995" y="58021"/>
                  </a:cubicBezTo>
                  <a:cubicBezTo>
                    <a:pt x="107470" y="63794"/>
                    <a:pt x="112537" y="77713"/>
                    <a:pt x="102531" y="83421"/>
                  </a:cubicBezTo>
                  <a:cubicBezTo>
                    <a:pt x="92525" y="89130"/>
                    <a:pt x="60582" y="91759"/>
                    <a:pt x="45958" y="92272"/>
                  </a:cubicBezTo>
                  <a:cubicBezTo>
                    <a:pt x="31334" y="92785"/>
                    <a:pt x="22226" y="91182"/>
                    <a:pt x="14786" y="86500"/>
                  </a:cubicBezTo>
                  <a:cubicBezTo>
                    <a:pt x="7346" y="81818"/>
                    <a:pt x="3369" y="74377"/>
                    <a:pt x="1316" y="64178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3"/>
          <p:cNvGrpSpPr/>
          <p:nvPr/>
        </p:nvGrpSpPr>
        <p:grpSpPr>
          <a:xfrm>
            <a:off x="-575374" y="-368859"/>
            <a:ext cx="9912765" cy="6147094"/>
            <a:chOff x="-575374" y="-368859"/>
            <a:chExt cx="9912765" cy="6147094"/>
          </a:xfrm>
        </p:grpSpPr>
        <p:sp>
          <p:nvSpPr>
            <p:cNvPr id="171" name="Google Shape;171;p13"/>
            <p:cNvSpPr/>
            <p:nvPr/>
          </p:nvSpPr>
          <p:spPr>
            <a:xfrm>
              <a:off x="-575374" y="-368859"/>
              <a:ext cx="3186850" cy="1716325"/>
            </a:xfrm>
            <a:custGeom>
              <a:avLst/>
              <a:gdLst/>
              <a:ahLst/>
              <a:cxnLst/>
              <a:rect l="l" t="t" r="r" b="b"/>
              <a:pathLst>
                <a:path w="127474" h="68653" extrusionOk="0">
                  <a:moveTo>
                    <a:pt x="4593" y="64996"/>
                  </a:moveTo>
                  <a:cubicBezTo>
                    <a:pt x="10079" y="69290"/>
                    <a:pt x="27031" y="69923"/>
                    <a:pt x="33482" y="66252"/>
                  </a:cubicBezTo>
                  <a:cubicBezTo>
                    <a:pt x="39934" y="62581"/>
                    <a:pt x="38187" y="48922"/>
                    <a:pt x="43302" y="42971"/>
                  </a:cubicBezTo>
                  <a:cubicBezTo>
                    <a:pt x="48418" y="37020"/>
                    <a:pt x="55644" y="32783"/>
                    <a:pt x="64175" y="30547"/>
                  </a:cubicBezTo>
                  <a:cubicBezTo>
                    <a:pt x="72706" y="28311"/>
                    <a:pt x="85792" y="30133"/>
                    <a:pt x="94489" y="29553"/>
                  </a:cubicBezTo>
                  <a:cubicBezTo>
                    <a:pt x="103186" y="28973"/>
                    <a:pt x="111054" y="29056"/>
                    <a:pt x="116355" y="27068"/>
                  </a:cubicBezTo>
                  <a:cubicBezTo>
                    <a:pt x="121656" y="25080"/>
                    <a:pt x="124555" y="21105"/>
                    <a:pt x="126294" y="17626"/>
                  </a:cubicBezTo>
                  <a:cubicBezTo>
                    <a:pt x="128033" y="14147"/>
                    <a:pt x="127536" y="8846"/>
                    <a:pt x="126791" y="6196"/>
                  </a:cubicBezTo>
                  <a:cubicBezTo>
                    <a:pt x="126046" y="3546"/>
                    <a:pt x="125218" y="2635"/>
                    <a:pt x="121822" y="1724"/>
                  </a:cubicBezTo>
                  <a:cubicBezTo>
                    <a:pt x="118426" y="813"/>
                    <a:pt x="121905" y="896"/>
                    <a:pt x="106416" y="730"/>
                  </a:cubicBezTo>
                  <a:cubicBezTo>
                    <a:pt x="90928" y="564"/>
                    <a:pt x="45705" y="647"/>
                    <a:pt x="28891" y="730"/>
                  </a:cubicBezTo>
                  <a:cubicBezTo>
                    <a:pt x="12077" y="813"/>
                    <a:pt x="10255" y="-1258"/>
                    <a:pt x="5534" y="1227"/>
                  </a:cubicBezTo>
                  <a:cubicBezTo>
                    <a:pt x="813" y="3712"/>
                    <a:pt x="1392" y="9095"/>
                    <a:pt x="564" y="15638"/>
                  </a:cubicBezTo>
                  <a:cubicBezTo>
                    <a:pt x="-264" y="22181"/>
                    <a:pt x="-107" y="32260"/>
                    <a:pt x="564" y="40486"/>
                  </a:cubicBezTo>
                  <a:cubicBezTo>
                    <a:pt x="1236" y="48712"/>
                    <a:pt x="-893" y="60702"/>
                    <a:pt x="4593" y="64996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  <p:sp>
          <p:nvSpPr>
            <p:cNvPr id="172" name="Google Shape;172;p13"/>
            <p:cNvSpPr/>
            <p:nvPr/>
          </p:nvSpPr>
          <p:spPr>
            <a:xfrm>
              <a:off x="7744116" y="2176335"/>
              <a:ext cx="1593275" cy="3601900"/>
            </a:xfrm>
            <a:custGeom>
              <a:avLst/>
              <a:gdLst/>
              <a:ahLst/>
              <a:cxnLst/>
              <a:rect l="l" t="t" r="r" b="b"/>
              <a:pathLst>
                <a:path w="63731" h="144076" extrusionOk="0">
                  <a:moveTo>
                    <a:pt x="62769" y="63841"/>
                  </a:moveTo>
                  <a:cubicBezTo>
                    <a:pt x="62109" y="47410"/>
                    <a:pt x="61499" y="23852"/>
                    <a:pt x="59416" y="13263"/>
                  </a:cubicBezTo>
                  <a:cubicBezTo>
                    <a:pt x="57333" y="2674"/>
                    <a:pt x="54336" y="1452"/>
                    <a:pt x="50272" y="309"/>
                  </a:cubicBezTo>
                  <a:cubicBezTo>
                    <a:pt x="46208" y="-834"/>
                    <a:pt x="38588" y="1198"/>
                    <a:pt x="35032" y="6405"/>
                  </a:cubicBezTo>
                  <a:cubicBezTo>
                    <a:pt x="31476" y="11612"/>
                    <a:pt x="29317" y="22026"/>
                    <a:pt x="28936" y="31551"/>
                  </a:cubicBezTo>
                  <a:cubicBezTo>
                    <a:pt x="28555" y="41076"/>
                    <a:pt x="31476" y="54538"/>
                    <a:pt x="32746" y="63555"/>
                  </a:cubicBezTo>
                  <a:cubicBezTo>
                    <a:pt x="34016" y="72572"/>
                    <a:pt x="36683" y="79049"/>
                    <a:pt x="36556" y="85653"/>
                  </a:cubicBezTo>
                  <a:cubicBezTo>
                    <a:pt x="36429" y="92257"/>
                    <a:pt x="35667" y="99877"/>
                    <a:pt x="31984" y="103179"/>
                  </a:cubicBezTo>
                  <a:cubicBezTo>
                    <a:pt x="28301" y="106481"/>
                    <a:pt x="19411" y="103687"/>
                    <a:pt x="14458" y="105465"/>
                  </a:cubicBezTo>
                  <a:cubicBezTo>
                    <a:pt x="9505" y="107243"/>
                    <a:pt x="4425" y="109148"/>
                    <a:pt x="2266" y="113847"/>
                  </a:cubicBezTo>
                  <a:cubicBezTo>
                    <a:pt x="107" y="118546"/>
                    <a:pt x="-1160" y="128688"/>
                    <a:pt x="1504" y="133659"/>
                  </a:cubicBezTo>
                  <a:cubicBezTo>
                    <a:pt x="4168" y="138630"/>
                    <a:pt x="11645" y="142404"/>
                    <a:pt x="18249" y="143674"/>
                  </a:cubicBezTo>
                  <a:cubicBezTo>
                    <a:pt x="24853" y="144944"/>
                    <a:pt x="34521" y="142948"/>
                    <a:pt x="41128" y="141279"/>
                  </a:cubicBezTo>
                  <a:cubicBezTo>
                    <a:pt x="47735" y="139610"/>
                    <a:pt x="54184" y="138564"/>
                    <a:pt x="57892" y="133659"/>
                  </a:cubicBezTo>
                  <a:cubicBezTo>
                    <a:pt x="61601" y="128754"/>
                    <a:pt x="62566" y="123483"/>
                    <a:pt x="63379" y="111847"/>
                  </a:cubicBezTo>
                  <a:cubicBezTo>
                    <a:pt x="64192" y="100211"/>
                    <a:pt x="63430" y="80272"/>
                    <a:pt x="62769" y="63841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</p:grpSp>
      <p:grpSp>
        <p:nvGrpSpPr>
          <p:cNvPr id="173" name="Google Shape;173;p13"/>
          <p:cNvGrpSpPr/>
          <p:nvPr/>
        </p:nvGrpSpPr>
        <p:grpSpPr>
          <a:xfrm>
            <a:off x="291438" y="295184"/>
            <a:ext cx="8413796" cy="3452379"/>
            <a:chOff x="291438" y="295184"/>
            <a:chExt cx="8413796" cy="3452379"/>
          </a:xfrm>
        </p:grpSpPr>
        <p:sp>
          <p:nvSpPr>
            <p:cNvPr id="174" name="Google Shape;174;p13"/>
            <p:cNvSpPr/>
            <p:nvPr/>
          </p:nvSpPr>
          <p:spPr>
            <a:xfrm>
              <a:off x="396923" y="3259314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5" name="Google Shape;175;p13"/>
            <p:cNvGrpSpPr/>
            <p:nvPr/>
          </p:nvGrpSpPr>
          <p:grpSpPr>
            <a:xfrm>
              <a:off x="291438" y="3642074"/>
              <a:ext cx="105489" cy="105489"/>
              <a:chOff x="8524496" y="544747"/>
              <a:chExt cx="44349" cy="44349"/>
            </a:xfrm>
          </p:grpSpPr>
          <p:sp>
            <p:nvSpPr>
              <p:cNvPr id="176" name="Google Shape;176;p13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" name="Google Shape;178;p13"/>
            <p:cNvSpPr/>
            <p:nvPr/>
          </p:nvSpPr>
          <p:spPr>
            <a:xfrm>
              <a:off x="7952989" y="295184"/>
              <a:ext cx="477777" cy="34670"/>
            </a:xfrm>
            <a:custGeom>
              <a:avLst/>
              <a:gdLst/>
              <a:ahLst/>
              <a:cxnLst/>
              <a:rect l="l" t="t" r="r" b="b"/>
              <a:pathLst>
                <a:path w="200536" h="14552" extrusionOk="0">
                  <a:moveTo>
                    <a:pt x="200537" y="14553"/>
                  </a:moveTo>
                  <a:cubicBezTo>
                    <a:pt x="192497" y="14553"/>
                    <a:pt x="188277" y="12406"/>
                    <a:pt x="184566" y="10514"/>
                  </a:cubicBezTo>
                  <a:cubicBezTo>
                    <a:pt x="181146" y="8768"/>
                    <a:pt x="178162" y="7276"/>
                    <a:pt x="171868" y="7276"/>
                  </a:cubicBezTo>
                  <a:cubicBezTo>
                    <a:pt x="165574" y="7276"/>
                    <a:pt x="162627" y="8768"/>
                    <a:pt x="159171" y="10514"/>
                  </a:cubicBezTo>
                  <a:cubicBezTo>
                    <a:pt x="155460" y="12406"/>
                    <a:pt x="151239" y="14553"/>
                    <a:pt x="143199" y="14553"/>
                  </a:cubicBezTo>
                  <a:cubicBezTo>
                    <a:pt x="135159" y="14553"/>
                    <a:pt x="130939" y="12406"/>
                    <a:pt x="127228" y="10514"/>
                  </a:cubicBezTo>
                  <a:cubicBezTo>
                    <a:pt x="123808" y="8768"/>
                    <a:pt x="120861" y="7276"/>
                    <a:pt x="114567" y="7276"/>
                  </a:cubicBezTo>
                  <a:cubicBezTo>
                    <a:pt x="108273" y="7276"/>
                    <a:pt x="105326" y="8768"/>
                    <a:pt x="101870" y="10514"/>
                  </a:cubicBezTo>
                  <a:cubicBezTo>
                    <a:pt x="98158" y="12406"/>
                    <a:pt x="93938" y="14553"/>
                    <a:pt x="85897" y="14553"/>
                  </a:cubicBezTo>
                  <a:cubicBezTo>
                    <a:pt x="77857" y="14553"/>
                    <a:pt x="73637" y="12406"/>
                    <a:pt x="69926" y="10514"/>
                  </a:cubicBezTo>
                  <a:cubicBezTo>
                    <a:pt x="66506" y="8768"/>
                    <a:pt x="63559" y="7276"/>
                    <a:pt x="57265" y="7276"/>
                  </a:cubicBezTo>
                  <a:cubicBezTo>
                    <a:pt x="50971" y="7276"/>
                    <a:pt x="48024" y="8768"/>
                    <a:pt x="44604" y="10514"/>
                  </a:cubicBezTo>
                  <a:cubicBezTo>
                    <a:pt x="40893" y="12406"/>
                    <a:pt x="36672" y="14553"/>
                    <a:pt x="28632" y="14553"/>
                  </a:cubicBezTo>
                  <a:cubicBezTo>
                    <a:pt x="20592" y="14553"/>
                    <a:pt x="16372" y="12406"/>
                    <a:pt x="12661" y="10514"/>
                  </a:cubicBezTo>
                  <a:cubicBezTo>
                    <a:pt x="9241" y="8768"/>
                    <a:pt x="6294" y="7276"/>
                    <a:pt x="0" y="7276"/>
                  </a:cubicBezTo>
                  <a:lnTo>
                    <a:pt x="0" y="0"/>
                  </a:lnTo>
                  <a:cubicBezTo>
                    <a:pt x="8040" y="0"/>
                    <a:pt x="12260" y="2147"/>
                    <a:pt x="15971" y="4038"/>
                  </a:cubicBezTo>
                  <a:cubicBezTo>
                    <a:pt x="19391" y="5785"/>
                    <a:pt x="22338" y="7276"/>
                    <a:pt x="28632" y="7276"/>
                  </a:cubicBezTo>
                  <a:cubicBezTo>
                    <a:pt x="34926" y="7276"/>
                    <a:pt x="37873" y="5785"/>
                    <a:pt x="41293" y="4038"/>
                  </a:cubicBezTo>
                  <a:cubicBezTo>
                    <a:pt x="45004" y="2147"/>
                    <a:pt x="49225" y="0"/>
                    <a:pt x="57265" y="0"/>
                  </a:cubicBezTo>
                  <a:cubicBezTo>
                    <a:pt x="65305" y="0"/>
                    <a:pt x="69525" y="2147"/>
                    <a:pt x="73236" y="4038"/>
                  </a:cubicBezTo>
                  <a:cubicBezTo>
                    <a:pt x="76656" y="5785"/>
                    <a:pt x="79603" y="7276"/>
                    <a:pt x="85897" y="7276"/>
                  </a:cubicBezTo>
                  <a:cubicBezTo>
                    <a:pt x="92191" y="7276"/>
                    <a:pt x="95138" y="5785"/>
                    <a:pt x="98558" y="4038"/>
                  </a:cubicBezTo>
                  <a:cubicBezTo>
                    <a:pt x="102269" y="2147"/>
                    <a:pt x="106490" y="0"/>
                    <a:pt x="114530" y="0"/>
                  </a:cubicBezTo>
                  <a:cubicBezTo>
                    <a:pt x="122571" y="0"/>
                    <a:pt x="126791" y="2147"/>
                    <a:pt x="130502" y="4038"/>
                  </a:cubicBezTo>
                  <a:cubicBezTo>
                    <a:pt x="133922" y="5785"/>
                    <a:pt x="136868" y="7276"/>
                    <a:pt x="143162" y="7276"/>
                  </a:cubicBezTo>
                  <a:cubicBezTo>
                    <a:pt x="149457" y="7276"/>
                    <a:pt x="152404" y="5785"/>
                    <a:pt x="155860" y="4038"/>
                  </a:cubicBezTo>
                  <a:cubicBezTo>
                    <a:pt x="159571" y="2147"/>
                    <a:pt x="163792" y="0"/>
                    <a:pt x="171832" y="0"/>
                  </a:cubicBezTo>
                  <a:cubicBezTo>
                    <a:pt x="179872" y="0"/>
                    <a:pt x="184092" y="2147"/>
                    <a:pt x="187803" y="4038"/>
                  </a:cubicBezTo>
                  <a:cubicBezTo>
                    <a:pt x="191224" y="5785"/>
                    <a:pt x="194206" y="7276"/>
                    <a:pt x="200501" y="7276"/>
                  </a:cubicBezTo>
                  <a:lnTo>
                    <a:pt x="200501" y="14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8582148" y="1144989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638922" y="1480875"/>
            <a:ext cx="7026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1638922" y="2914288"/>
            <a:ext cx="7026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4220700" y="1480875"/>
            <a:ext cx="7026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220700" y="2914288"/>
            <a:ext cx="7026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6802478" y="1480875"/>
            <a:ext cx="7026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6802478" y="2914288"/>
            <a:ext cx="702600" cy="447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887722" y="1928468"/>
            <a:ext cx="2205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3469500" y="1928468"/>
            <a:ext cx="2205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6051278" y="1928468"/>
            <a:ext cx="2205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888172" y="3361848"/>
            <a:ext cx="22041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3469500" y="3361848"/>
            <a:ext cx="2205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6051278" y="3361848"/>
            <a:ext cx="2205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5"/>
          <p:cNvGrpSpPr/>
          <p:nvPr/>
        </p:nvGrpSpPr>
        <p:grpSpPr>
          <a:xfrm>
            <a:off x="286098" y="219649"/>
            <a:ext cx="8656628" cy="4731914"/>
            <a:chOff x="286098" y="219649"/>
            <a:chExt cx="8656628" cy="4731914"/>
          </a:xfrm>
        </p:grpSpPr>
        <p:sp>
          <p:nvSpPr>
            <p:cNvPr id="214" name="Google Shape;214;p15"/>
            <p:cNvSpPr/>
            <p:nvPr/>
          </p:nvSpPr>
          <p:spPr>
            <a:xfrm>
              <a:off x="286098" y="1725439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" name="Google Shape;215;p15"/>
            <p:cNvGrpSpPr/>
            <p:nvPr/>
          </p:nvGrpSpPr>
          <p:grpSpPr>
            <a:xfrm>
              <a:off x="2226438" y="219649"/>
              <a:ext cx="105489" cy="105489"/>
              <a:chOff x="8524496" y="544747"/>
              <a:chExt cx="44349" cy="44349"/>
            </a:xfrm>
          </p:grpSpPr>
          <p:sp>
            <p:nvSpPr>
              <p:cNvPr id="216" name="Google Shape;216;p15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p15"/>
            <p:cNvSpPr/>
            <p:nvPr/>
          </p:nvSpPr>
          <p:spPr>
            <a:xfrm>
              <a:off x="6394214" y="4898196"/>
              <a:ext cx="477777" cy="34670"/>
            </a:xfrm>
            <a:custGeom>
              <a:avLst/>
              <a:gdLst/>
              <a:ahLst/>
              <a:cxnLst/>
              <a:rect l="l" t="t" r="r" b="b"/>
              <a:pathLst>
                <a:path w="200536" h="14552" extrusionOk="0">
                  <a:moveTo>
                    <a:pt x="200537" y="14553"/>
                  </a:moveTo>
                  <a:cubicBezTo>
                    <a:pt x="192497" y="14553"/>
                    <a:pt x="188277" y="12406"/>
                    <a:pt x="184566" y="10514"/>
                  </a:cubicBezTo>
                  <a:cubicBezTo>
                    <a:pt x="181146" y="8768"/>
                    <a:pt x="178162" y="7276"/>
                    <a:pt x="171868" y="7276"/>
                  </a:cubicBezTo>
                  <a:cubicBezTo>
                    <a:pt x="165574" y="7276"/>
                    <a:pt x="162627" y="8768"/>
                    <a:pt x="159171" y="10514"/>
                  </a:cubicBezTo>
                  <a:cubicBezTo>
                    <a:pt x="155460" y="12406"/>
                    <a:pt x="151239" y="14553"/>
                    <a:pt x="143199" y="14553"/>
                  </a:cubicBezTo>
                  <a:cubicBezTo>
                    <a:pt x="135159" y="14553"/>
                    <a:pt x="130939" y="12406"/>
                    <a:pt x="127228" y="10514"/>
                  </a:cubicBezTo>
                  <a:cubicBezTo>
                    <a:pt x="123808" y="8768"/>
                    <a:pt x="120861" y="7276"/>
                    <a:pt x="114567" y="7276"/>
                  </a:cubicBezTo>
                  <a:cubicBezTo>
                    <a:pt x="108273" y="7276"/>
                    <a:pt x="105326" y="8768"/>
                    <a:pt x="101870" y="10514"/>
                  </a:cubicBezTo>
                  <a:cubicBezTo>
                    <a:pt x="98158" y="12406"/>
                    <a:pt x="93938" y="14553"/>
                    <a:pt x="85897" y="14553"/>
                  </a:cubicBezTo>
                  <a:cubicBezTo>
                    <a:pt x="77857" y="14553"/>
                    <a:pt x="73637" y="12406"/>
                    <a:pt x="69926" y="10514"/>
                  </a:cubicBezTo>
                  <a:cubicBezTo>
                    <a:pt x="66506" y="8768"/>
                    <a:pt x="63559" y="7276"/>
                    <a:pt x="57265" y="7276"/>
                  </a:cubicBezTo>
                  <a:cubicBezTo>
                    <a:pt x="50971" y="7276"/>
                    <a:pt x="48024" y="8768"/>
                    <a:pt x="44604" y="10514"/>
                  </a:cubicBezTo>
                  <a:cubicBezTo>
                    <a:pt x="40893" y="12406"/>
                    <a:pt x="36672" y="14553"/>
                    <a:pt x="28632" y="14553"/>
                  </a:cubicBezTo>
                  <a:cubicBezTo>
                    <a:pt x="20592" y="14553"/>
                    <a:pt x="16372" y="12406"/>
                    <a:pt x="12661" y="10514"/>
                  </a:cubicBezTo>
                  <a:cubicBezTo>
                    <a:pt x="9241" y="8768"/>
                    <a:pt x="6294" y="7276"/>
                    <a:pt x="0" y="7276"/>
                  </a:cubicBezTo>
                  <a:lnTo>
                    <a:pt x="0" y="0"/>
                  </a:lnTo>
                  <a:cubicBezTo>
                    <a:pt x="8040" y="0"/>
                    <a:pt x="12260" y="2147"/>
                    <a:pt x="15971" y="4038"/>
                  </a:cubicBezTo>
                  <a:cubicBezTo>
                    <a:pt x="19391" y="5785"/>
                    <a:pt x="22338" y="7276"/>
                    <a:pt x="28632" y="7276"/>
                  </a:cubicBezTo>
                  <a:cubicBezTo>
                    <a:pt x="34926" y="7276"/>
                    <a:pt x="37873" y="5785"/>
                    <a:pt x="41293" y="4038"/>
                  </a:cubicBezTo>
                  <a:cubicBezTo>
                    <a:pt x="45004" y="2147"/>
                    <a:pt x="49225" y="0"/>
                    <a:pt x="57265" y="0"/>
                  </a:cubicBezTo>
                  <a:cubicBezTo>
                    <a:pt x="65305" y="0"/>
                    <a:pt x="69525" y="2147"/>
                    <a:pt x="73236" y="4038"/>
                  </a:cubicBezTo>
                  <a:cubicBezTo>
                    <a:pt x="76656" y="5785"/>
                    <a:pt x="79603" y="7276"/>
                    <a:pt x="85897" y="7276"/>
                  </a:cubicBezTo>
                  <a:cubicBezTo>
                    <a:pt x="92191" y="7276"/>
                    <a:pt x="95138" y="5785"/>
                    <a:pt x="98558" y="4038"/>
                  </a:cubicBezTo>
                  <a:cubicBezTo>
                    <a:pt x="102269" y="2147"/>
                    <a:pt x="106490" y="0"/>
                    <a:pt x="114530" y="0"/>
                  </a:cubicBezTo>
                  <a:cubicBezTo>
                    <a:pt x="122571" y="0"/>
                    <a:pt x="126791" y="2147"/>
                    <a:pt x="130502" y="4038"/>
                  </a:cubicBezTo>
                  <a:cubicBezTo>
                    <a:pt x="133922" y="5785"/>
                    <a:pt x="136868" y="7276"/>
                    <a:pt x="143162" y="7276"/>
                  </a:cubicBezTo>
                  <a:cubicBezTo>
                    <a:pt x="149457" y="7276"/>
                    <a:pt x="152404" y="5785"/>
                    <a:pt x="155860" y="4038"/>
                  </a:cubicBezTo>
                  <a:cubicBezTo>
                    <a:pt x="159571" y="2147"/>
                    <a:pt x="163792" y="0"/>
                    <a:pt x="171832" y="0"/>
                  </a:cubicBezTo>
                  <a:cubicBezTo>
                    <a:pt x="179872" y="0"/>
                    <a:pt x="184092" y="2147"/>
                    <a:pt x="187803" y="4038"/>
                  </a:cubicBezTo>
                  <a:cubicBezTo>
                    <a:pt x="191224" y="5785"/>
                    <a:pt x="194206" y="7276"/>
                    <a:pt x="200501" y="7276"/>
                  </a:cubicBezTo>
                  <a:lnTo>
                    <a:pt x="200501" y="14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8620473" y="2870714"/>
              <a:ext cx="123085" cy="123085"/>
            </a:xfrm>
            <a:custGeom>
              <a:avLst/>
              <a:gdLst/>
              <a:ahLst/>
              <a:cxnLst/>
              <a:rect l="l" t="t" r="r" b="b"/>
              <a:pathLst>
                <a:path w="51662" h="51662" extrusionOk="0">
                  <a:moveTo>
                    <a:pt x="25831" y="51662"/>
                  </a:moveTo>
                  <a:cubicBezTo>
                    <a:pt x="11569" y="51662"/>
                    <a:pt x="0" y="40057"/>
                    <a:pt x="0" y="25831"/>
                  </a:cubicBezTo>
                  <a:cubicBezTo>
                    <a:pt x="0" y="11606"/>
                    <a:pt x="11606" y="0"/>
                    <a:pt x="25831" y="0"/>
                  </a:cubicBezTo>
                  <a:cubicBezTo>
                    <a:pt x="40057" y="0"/>
                    <a:pt x="51662" y="11606"/>
                    <a:pt x="51662" y="25831"/>
                  </a:cubicBezTo>
                  <a:cubicBezTo>
                    <a:pt x="51662" y="40057"/>
                    <a:pt x="40057" y="51662"/>
                    <a:pt x="25831" y="51662"/>
                  </a:cubicBezTo>
                  <a:close/>
                  <a:moveTo>
                    <a:pt x="25831" y="7240"/>
                  </a:moveTo>
                  <a:cubicBezTo>
                    <a:pt x="15608" y="7240"/>
                    <a:pt x="7276" y="15572"/>
                    <a:pt x="7276" y="25795"/>
                  </a:cubicBezTo>
                  <a:cubicBezTo>
                    <a:pt x="7276" y="36018"/>
                    <a:pt x="15608" y="44350"/>
                    <a:pt x="25831" y="44350"/>
                  </a:cubicBezTo>
                  <a:cubicBezTo>
                    <a:pt x="36054" y="44350"/>
                    <a:pt x="44386" y="36018"/>
                    <a:pt x="44386" y="25795"/>
                  </a:cubicBezTo>
                  <a:cubicBezTo>
                    <a:pt x="44386" y="15572"/>
                    <a:pt x="36054" y="7240"/>
                    <a:pt x="25831" y="72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" name="Google Shape;220;p15"/>
            <p:cNvGrpSpPr/>
            <p:nvPr/>
          </p:nvGrpSpPr>
          <p:grpSpPr>
            <a:xfrm>
              <a:off x="8837238" y="2328749"/>
              <a:ext cx="105489" cy="105489"/>
              <a:chOff x="8524496" y="544747"/>
              <a:chExt cx="44349" cy="44349"/>
            </a:xfrm>
          </p:grpSpPr>
          <p:sp>
            <p:nvSpPr>
              <p:cNvPr id="221" name="Google Shape;221;p15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15"/>
            <p:cNvGrpSpPr/>
            <p:nvPr/>
          </p:nvGrpSpPr>
          <p:grpSpPr>
            <a:xfrm>
              <a:off x="593588" y="4846074"/>
              <a:ext cx="105489" cy="105489"/>
              <a:chOff x="8524496" y="544747"/>
              <a:chExt cx="44349" cy="44349"/>
            </a:xfrm>
          </p:grpSpPr>
          <p:sp>
            <p:nvSpPr>
              <p:cNvPr id="224" name="Google Shape;224;p15"/>
              <p:cNvSpPr/>
              <p:nvPr/>
            </p:nvSpPr>
            <p:spPr>
              <a:xfrm>
                <a:off x="8543014" y="544747"/>
                <a:ext cx="7276" cy="44349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44349" extrusionOk="0">
                    <a:moveTo>
                      <a:pt x="0" y="0"/>
                    </a:moveTo>
                    <a:lnTo>
                      <a:pt x="7277" y="0"/>
                    </a:lnTo>
                    <a:lnTo>
                      <a:pt x="7277" y="44350"/>
                    </a:lnTo>
                    <a:lnTo>
                      <a:pt x="0" y="4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5"/>
              <p:cNvSpPr/>
              <p:nvPr/>
            </p:nvSpPr>
            <p:spPr>
              <a:xfrm>
                <a:off x="8524496" y="563301"/>
                <a:ext cx="44349" cy="7276"/>
              </a:xfrm>
              <a:custGeom>
                <a:avLst/>
                <a:gdLst/>
                <a:ahLst/>
                <a:cxnLst/>
                <a:rect l="l" t="t" r="r" b="b"/>
                <a:pathLst>
                  <a:path w="44349" h="7276" extrusionOk="0">
                    <a:moveTo>
                      <a:pt x="0" y="0"/>
                    </a:moveTo>
                    <a:lnTo>
                      <a:pt x="44349" y="0"/>
                    </a:lnTo>
                    <a:lnTo>
                      <a:pt x="44349" y="7276"/>
                    </a:lnTo>
                    <a:lnTo>
                      <a:pt x="0" y="72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7" name="Google Shape;227;p15"/>
          <p:cNvGrpSpPr/>
          <p:nvPr/>
        </p:nvGrpSpPr>
        <p:grpSpPr>
          <a:xfrm>
            <a:off x="-408827" y="-374376"/>
            <a:ext cx="10023451" cy="5711259"/>
            <a:chOff x="-408827" y="-374376"/>
            <a:chExt cx="10023451" cy="5711259"/>
          </a:xfrm>
        </p:grpSpPr>
        <p:sp>
          <p:nvSpPr>
            <p:cNvPr id="228" name="Google Shape;228;p15"/>
            <p:cNvSpPr/>
            <p:nvPr/>
          </p:nvSpPr>
          <p:spPr>
            <a:xfrm>
              <a:off x="-408827" y="-374376"/>
              <a:ext cx="2249250" cy="1688375"/>
            </a:xfrm>
            <a:custGeom>
              <a:avLst/>
              <a:gdLst/>
              <a:ahLst/>
              <a:cxnLst/>
              <a:rect l="l" t="t" r="r" b="b"/>
              <a:pathLst>
                <a:path w="89970" h="67535" extrusionOk="0">
                  <a:moveTo>
                    <a:pt x="4964" y="57205"/>
                  </a:moveTo>
                  <a:cubicBezTo>
                    <a:pt x="7625" y="64375"/>
                    <a:pt x="11253" y="66062"/>
                    <a:pt x="16142" y="67066"/>
                  </a:cubicBezTo>
                  <a:cubicBezTo>
                    <a:pt x="21031" y="68070"/>
                    <a:pt x="31399" y="67749"/>
                    <a:pt x="34297" y="63231"/>
                  </a:cubicBezTo>
                  <a:cubicBezTo>
                    <a:pt x="37195" y="58714"/>
                    <a:pt x="32848" y="45416"/>
                    <a:pt x="33530" y="39961"/>
                  </a:cubicBezTo>
                  <a:cubicBezTo>
                    <a:pt x="34212" y="34506"/>
                    <a:pt x="34433" y="32868"/>
                    <a:pt x="38389" y="30500"/>
                  </a:cubicBezTo>
                  <a:cubicBezTo>
                    <a:pt x="42345" y="28132"/>
                    <a:pt x="50531" y="26773"/>
                    <a:pt x="57267" y="25754"/>
                  </a:cubicBezTo>
                  <a:cubicBezTo>
                    <a:pt x="64003" y="24735"/>
                    <a:pt x="73733" y="25470"/>
                    <a:pt x="78804" y="24387"/>
                  </a:cubicBezTo>
                  <a:cubicBezTo>
                    <a:pt x="83875" y="23305"/>
                    <a:pt x="85869" y="21595"/>
                    <a:pt x="87692" y="19259"/>
                  </a:cubicBezTo>
                  <a:cubicBezTo>
                    <a:pt x="89515" y="16923"/>
                    <a:pt x="90426" y="13514"/>
                    <a:pt x="89744" y="10371"/>
                  </a:cubicBezTo>
                  <a:cubicBezTo>
                    <a:pt x="89063" y="7228"/>
                    <a:pt x="88633" y="1806"/>
                    <a:pt x="83603" y="400"/>
                  </a:cubicBezTo>
                  <a:cubicBezTo>
                    <a:pt x="78574" y="-1006"/>
                    <a:pt x="68116" y="1982"/>
                    <a:pt x="59567" y="1934"/>
                  </a:cubicBezTo>
                  <a:cubicBezTo>
                    <a:pt x="51019" y="1887"/>
                    <a:pt x="41527" y="-550"/>
                    <a:pt x="32312" y="115"/>
                  </a:cubicBezTo>
                  <a:cubicBezTo>
                    <a:pt x="23098" y="781"/>
                    <a:pt x="9636" y="1939"/>
                    <a:pt x="4280" y="5927"/>
                  </a:cubicBezTo>
                  <a:cubicBezTo>
                    <a:pt x="-1076" y="9915"/>
                    <a:pt x="64" y="15499"/>
                    <a:pt x="178" y="24045"/>
                  </a:cubicBezTo>
                  <a:cubicBezTo>
                    <a:pt x="292" y="32591"/>
                    <a:pt x="2303" y="50035"/>
                    <a:pt x="4964" y="57205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  <p:sp>
          <p:nvSpPr>
            <p:cNvPr id="229" name="Google Shape;229;p15"/>
            <p:cNvSpPr/>
            <p:nvPr/>
          </p:nvSpPr>
          <p:spPr>
            <a:xfrm>
              <a:off x="7127024" y="3305458"/>
              <a:ext cx="2487600" cy="2031425"/>
            </a:xfrm>
            <a:custGeom>
              <a:avLst/>
              <a:gdLst/>
              <a:ahLst/>
              <a:cxnLst/>
              <a:rect l="l" t="t" r="r" b="b"/>
              <a:pathLst>
                <a:path w="99504" h="81257" extrusionOk="0">
                  <a:moveTo>
                    <a:pt x="121" y="74357"/>
                  </a:moveTo>
                  <a:cubicBezTo>
                    <a:pt x="-561" y="70838"/>
                    <a:pt x="1694" y="63007"/>
                    <a:pt x="5527" y="59761"/>
                  </a:cubicBezTo>
                  <a:cubicBezTo>
                    <a:pt x="9360" y="56515"/>
                    <a:pt x="15519" y="55342"/>
                    <a:pt x="23121" y="54880"/>
                  </a:cubicBezTo>
                  <a:cubicBezTo>
                    <a:pt x="30723" y="54418"/>
                    <a:pt x="44509" y="58170"/>
                    <a:pt x="51138" y="56991"/>
                  </a:cubicBezTo>
                  <a:cubicBezTo>
                    <a:pt x="57767" y="55812"/>
                    <a:pt x="61556" y="55699"/>
                    <a:pt x="62896" y="47806"/>
                  </a:cubicBezTo>
                  <a:cubicBezTo>
                    <a:pt x="64236" y="39914"/>
                    <a:pt x="55717" y="17585"/>
                    <a:pt x="59180" y="9636"/>
                  </a:cubicBezTo>
                  <a:cubicBezTo>
                    <a:pt x="62643" y="1687"/>
                    <a:pt x="77359" y="-556"/>
                    <a:pt x="83673" y="111"/>
                  </a:cubicBezTo>
                  <a:cubicBezTo>
                    <a:pt x="89987" y="778"/>
                    <a:pt x="94528" y="7647"/>
                    <a:pt x="97066" y="13636"/>
                  </a:cubicBezTo>
                  <a:cubicBezTo>
                    <a:pt x="99604" y="19626"/>
                    <a:pt x="98658" y="27414"/>
                    <a:pt x="98903" y="36048"/>
                  </a:cubicBezTo>
                  <a:cubicBezTo>
                    <a:pt x="99148" y="44682"/>
                    <a:pt x="100312" y="58583"/>
                    <a:pt x="98536" y="65442"/>
                  </a:cubicBezTo>
                  <a:cubicBezTo>
                    <a:pt x="96760" y="72301"/>
                    <a:pt x="94678" y="74751"/>
                    <a:pt x="88248" y="77200"/>
                  </a:cubicBezTo>
                  <a:cubicBezTo>
                    <a:pt x="81818" y="79650"/>
                    <a:pt x="73062" y="79527"/>
                    <a:pt x="59957" y="80139"/>
                  </a:cubicBezTo>
                  <a:cubicBezTo>
                    <a:pt x="46852" y="80751"/>
                    <a:pt x="19593" y="81838"/>
                    <a:pt x="9620" y="80874"/>
                  </a:cubicBezTo>
                  <a:cubicBezTo>
                    <a:pt x="-353" y="79910"/>
                    <a:pt x="803" y="77876"/>
                    <a:pt x="121" y="74357"/>
                  </a:cubicBezTo>
                  <a:close/>
                </a:path>
              </a:pathLst>
            </a:custGeom>
            <a:solidFill>
              <a:srgbClr val="7A7AE2">
                <a:alpha val="1329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3" r:id="rId10"/>
    <p:sldLayoutId id="2147483667" r:id="rId11"/>
    <p:sldLayoutId id="2147483668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6.xml"/><Relationship Id="rId1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12" Type="http://schemas.openxmlformats.org/officeDocument/2006/relationships/image" Target="../media/image7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slide" Target="slide7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slide" Target="slide5.xml"/><Relationship Id="rId19" Type="http://schemas.openxmlformats.org/officeDocument/2006/relationships/slide" Target="slide10.xml"/><Relationship Id="rId4" Type="http://schemas.openxmlformats.org/officeDocument/2006/relationships/slide" Target="slide3.xml"/><Relationship Id="rId9" Type="http://schemas.openxmlformats.org/officeDocument/2006/relationships/image" Target="../media/image6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>
            <a:spLocks noGrp="1"/>
          </p:cNvSpPr>
          <p:nvPr>
            <p:ph type="ctrTitle"/>
          </p:nvPr>
        </p:nvSpPr>
        <p:spPr>
          <a:xfrm>
            <a:off x="1896566" y="1020356"/>
            <a:ext cx="4366800" cy="17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fr-FR" sz="28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-US" sz="2800" dirty="0" err="1">
                <a:solidFill>
                  <a:schemeClr val="bg1">
                    <a:lumMod val="10000"/>
                  </a:schemeClr>
                </a:solidFill>
              </a:rPr>
              <a:t>Systeme</a:t>
            </a:r>
            <a:r>
              <a:rPr lang="en-US" sz="2800" dirty="0">
                <a:solidFill>
                  <a:schemeClr val="bg1">
                    <a:lumMod val="10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bg1">
                    <a:lumMod val="10000"/>
                  </a:schemeClr>
                </a:solidFill>
              </a:rPr>
              <a:t>l'Irrigation</a:t>
            </a:r>
            <a:r>
              <a:rPr lang="en-US" sz="2800" dirty="0">
                <a:solidFill>
                  <a:schemeClr val="bg1">
                    <a:lumMod val="10000"/>
                  </a:schemeClr>
                </a:solidFill>
              </a:rPr>
              <a:t>  Et Intelligence </a:t>
            </a:r>
            <a:r>
              <a:rPr lang="en-US" sz="2800" dirty="0" err="1">
                <a:solidFill>
                  <a:schemeClr val="bg1">
                    <a:lumMod val="10000"/>
                  </a:schemeClr>
                </a:solidFill>
              </a:rPr>
              <a:t>Artificielle</a:t>
            </a:r>
            <a:br>
              <a:rPr lang="en-US" sz="2800" dirty="0">
                <a:solidFill>
                  <a:schemeClr val="bg1">
                    <a:lumMod val="10000"/>
                  </a:schemeClr>
                </a:solidFill>
              </a:rPr>
            </a:br>
            <a:endParaRPr lang="fr-FR"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1"/>
          </p:nvPr>
        </p:nvSpPr>
        <p:spPr>
          <a:xfrm>
            <a:off x="2027066" y="434212"/>
            <a:ext cx="41058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/>
              <a:t>THE CODE MASTERS</a:t>
            </a:r>
            <a:endParaRPr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AB537-AF61-4E75-AC49-52077D9B3B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5751708" y="2896800"/>
            <a:ext cx="2044210" cy="1365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6C646-3B39-44D2-A955-1E343AD3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625" y="2896800"/>
            <a:ext cx="2118701" cy="1365541"/>
          </a:xfrm>
          <a:prstGeom prst="rect">
            <a:avLst/>
          </a:prstGeom>
        </p:spPr>
      </p:pic>
      <p:pic>
        <p:nvPicPr>
          <p:cNvPr id="9" name="Picture 2" descr="Irrigation – Reftagri">
            <a:extLst>
              <a:ext uri="{FF2B5EF4-FFF2-40B4-BE49-F238E27FC236}">
                <a16:creationId xmlns:a16="http://schemas.microsoft.com/office/drawing/2014/main" id="{D8EA2A27-79AF-42A3-B36D-1A7DFD06E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6" y="2896800"/>
            <a:ext cx="2141883" cy="136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6;p45">
            <a:extLst>
              <a:ext uri="{FF2B5EF4-FFF2-40B4-BE49-F238E27FC236}">
                <a16:creationId xmlns:a16="http://schemas.microsoft.com/office/drawing/2014/main" id="{D244B174-BF9E-484A-8928-CCAC00438F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9611" y="1855998"/>
            <a:ext cx="4070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Merci</a:t>
            </a:r>
            <a:r>
              <a:rPr lang="en" dirty="0">
                <a:solidFill>
                  <a:schemeClr val="accent6"/>
                </a:solidFill>
              </a:rPr>
              <a:t>!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6" name="Google Shape;1539;p45">
            <a:extLst>
              <a:ext uri="{FF2B5EF4-FFF2-40B4-BE49-F238E27FC236}">
                <a16:creationId xmlns:a16="http://schemas.microsoft.com/office/drawing/2014/main" id="{E3D419C0-769B-4D3D-872E-1A2EC2A2D918}"/>
              </a:ext>
            </a:extLst>
          </p:cNvPr>
          <p:cNvGrpSpPr/>
          <p:nvPr/>
        </p:nvGrpSpPr>
        <p:grpSpPr>
          <a:xfrm>
            <a:off x="668126" y="705214"/>
            <a:ext cx="3338853" cy="3733073"/>
            <a:chOff x="429203" y="690322"/>
            <a:chExt cx="3338853" cy="3733073"/>
          </a:xfrm>
        </p:grpSpPr>
        <p:sp>
          <p:nvSpPr>
            <p:cNvPr id="7" name="Google Shape;1540;p45">
              <a:extLst>
                <a:ext uri="{FF2B5EF4-FFF2-40B4-BE49-F238E27FC236}">
                  <a16:creationId xmlns:a16="http://schemas.microsoft.com/office/drawing/2014/main" id="{1F21ABBC-BDAE-432B-BAD6-0E116AF41F61}"/>
                </a:ext>
              </a:extLst>
            </p:cNvPr>
            <p:cNvSpPr/>
            <p:nvPr/>
          </p:nvSpPr>
          <p:spPr>
            <a:xfrm>
              <a:off x="1221101" y="4349300"/>
              <a:ext cx="1163622" cy="74094"/>
            </a:xfrm>
            <a:custGeom>
              <a:avLst/>
              <a:gdLst/>
              <a:ahLst/>
              <a:cxnLst/>
              <a:rect l="l" t="t" r="r" b="b"/>
              <a:pathLst>
                <a:path w="346574" h="16735" extrusionOk="0">
                  <a:moveTo>
                    <a:pt x="346575" y="8040"/>
                  </a:moveTo>
                  <a:cubicBezTo>
                    <a:pt x="346575" y="3420"/>
                    <a:pt x="202029" y="0"/>
                    <a:pt x="130138" y="0"/>
                  </a:cubicBezTo>
                  <a:cubicBezTo>
                    <a:pt x="58248" y="0"/>
                    <a:pt x="0" y="3747"/>
                    <a:pt x="0" y="8368"/>
                  </a:cubicBezTo>
                  <a:cubicBezTo>
                    <a:pt x="0" y="12988"/>
                    <a:pt x="58248" y="16736"/>
                    <a:pt x="130138" y="16736"/>
                  </a:cubicBezTo>
                  <a:cubicBezTo>
                    <a:pt x="202029" y="16736"/>
                    <a:pt x="346575" y="12661"/>
                    <a:pt x="346575" y="8040"/>
                  </a:cubicBezTo>
                  <a:close/>
                </a:path>
              </a:pathLst>
            </a:custGeom>
            <a:solidFill>
              <a:srgbClr val="18004C">
                <a:alpha val="1518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541;p45">
              <a:extLst>
                <a:ext uri="{FF2B5EF4-FFF2-40B4-BE49-F238E27FC236}">
                  <a16:creationId xmlns:a16="http://schemas.microsoft.com/office/drawing/2014/main" id="{D8DB5E19-B713-43A4-AE26-82666585E016}"/>
                </a:ext>
              </a:extLst>
            </p:cNvPr>
            <p:cNvSpPr/>
            <p:nvPr/>
          </p:nvSpPr>
          <p:spPr>
            <a:xfrm>
              <a:off x="429203" y="4210700"/>
              <a:ext cx="3198878" cy="74094"/>
            </a:xfrm>
            <a:custGeom>
              <a:avLst/>
              <a:gdLst/>
              <a:ahLst/>
              <a:cxnLst/>
              <a:rect l="l" t="t" r="r" b="b"/>
              <a:pathLst>
                <a:path w="346574" h="16735" extrusionOk="0">
                  <a:moveTo>
                    <a:pt x="346575" y="8040"/>
                  </a:moveTo>
                  <a:cubicBezTo>
                    <a:pt x="346575" y="3420"/>
                    <a:pt x="202029" y="0"/>
                    <a:pt x="130138" y="0"/>
                  </a:cubicBezTo>
                  <a:cubicBezTo>
                    <a:pt x="58248" y="0"/>
                    <a:pt x="0" y="3747"/>
                    <a:pt x="0" y="8368"/>
                  </a:cubicBezTo>
                  <a:cubicBezTo>
                    <a:pt x="0" y="12988"/>
                    <a:pt x="58248" y="16736"/>
                    <a:pt x="130138" y="16736"/>
                  </a:cubicBezTo>
                  <a:cubicBezTo>
                    <a:pt x="202029" y="16736"/>
                    <a:pt x="346575" y="12661"/>
                    <a:pt x="346575" y="8040"/>
                  </a:cubicBezTo>
                  <a:close/>
                </a:path>
              </a:pathLst>
            </a:custGeom>
            <a:solidFill>
              <a:srgbClr val="18004C">
                <a:alpha val="1518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" name="Google Shape;1542;p45">
              <a:extLst>
                <a:ext uri="{FF2B5EF4-FFF2-40B4-BE49-F238E27FC236}">
                  <a16:creationId xmlns:a16="http://schemas.microsoft.com/office/drawing/2014/main" id="{76EB840E-BE63-49C9-8505-51CBE67C4FCC}"/>
                </a:ext>
              </a:extLst>
            </p:cNvPr>
            <p:cNvGrpSpPr/>
            <p:nvPr/>
          </p:nvGrpSpPr>
          <p:grpSpPr>
            <a:xfrm flipH="1">
              <a:off x="531291" y="2769912"/>
              <a:ext cx="1318439" cy="1490378"/>
              <a:chOff x="15825937" y="2613485"/>
              <a:chExt cx="1599465" cy="1808053"/>
            </a:xfrm>
          </p:grpSpPr>
          <p:sp>
            <p:nvSpPr>
              <p:cNvPr id="153" name="Google Shape;1543;p45">
                <a:extLst>
                  <a:ext uri="{FF2B5EF4-FFF2-40B4-BE49-F238E27FC236}">
                    <a16:creationId xmlns:a16="http://schemas.microsoft.com/office/drawing/2014/main" id="{1230F349-7462-4601-B256-FE57FED4A42D}"/>
                  </a:ext>
                </a:extLst>
              </p:cNvPr>
              <p:cNvSpPr/>
              <p:nvPr/>
            </p:nvSpPr>
            <p:spPr>
              <a:xfrm>
                <a:off x="16254682" y="2975303"/>
                <a:ext cx="1155581" cy="1431079"/>
              </a:xfrm>
              <a:custGeom>
                <a:avLst/>
                <a:gdLst/>
                <a:ahLst/>
                <a:cxnLst/>
                <a:rect l="l" t="t" r="r" b="b"/>
                <a:pathLst>
                  <a:path w="427597" h="529539" extrusionOk="0">
                    <a:moveTo>
                      <a:pt x="0" y="0"/>
                    </a:moveTo>
                    <a:lnTo>
                      <a:pt x="427597" y="0"/>
                    </a:lnTo>
                    <a:lnTo>
                      <a:pt x="427597" y="529539"/>
                    </a:lnTo>
                    <a:lnTo>
                      <a:pt x="0" y="529539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4;p45">
                <a:extLst>
                  <a:ext uri="{FF2B5EF4-FFF2-40B4-BE49-F238E27FC236}">
                    <a16:creationId xmlns:a16="http://schemas.microsoft.com/office/drawing/2014/main" id="{243E8C6B-5DD2-44A6-8660-0BCFB85152E2}"/>
                  </a:ext>
                </a:extLst>
              </p:cNvPr>
              <p:cNvSpPr/>
              <p:nvPr/>
            </p:nvSpPr>
            <p:spPr>
              <a:xfrm>
                <a:off x="16257829" y="2975303"/>
                <a:ext cx="830035" cy="1431079"/>
              </a:xfrm>
              <a:custGeom>
                <a:avLst/>
                <a:gdLst/>
                <a:ahLst/>
                <a:cxnLst/>
                <a:rect l="l" t="t" r="r" b="b"/>
                <a:pathLst>
                  <a:path w="307136" h="529539" extrusionOk="0">
                    <a:moveTo>
                      <a:pt x="0" y="0"/>
                    </a:moveTo>
                    <a:lnTo>
                      <a:pt x="307137" y="0"/>
                    </a:lnTo>
                    <a:lnTo>
                      <a:pt x="307137" y="529539"/>
                    </a:lnTo>
                    <a:lnTo>
                      <a:pt x="0" y="529539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45;p45">
                <a:extLst>
                  <a:ext uri="{FF2B5EF4-FFF2-40B4-BE49-F238E27FC236}">
                    <a16:creationId xmlns:a16="http://schemas.microsoft.com/office/drawing/2014/main" id="{825872DD-C854-42DB-B8A1-47B24E04F7AA}"/>
                  </a:ext>
                </a:extLst>
              </p:cNvPr>
              <p:cNvSpPr/>
              <p:nvPr/>
            </p:nvSpPr>
            <p:spPr>
              <a:xfrm>
                <a:off x="16415973" y="4265616"/>
                <a:ext cx="651678" cy="120934"/>
              </a:xfrm>
              <a:custGeom>
                <a:avLst/>
                <a:gdLst/>
                <a:ahLst/>
                <a:cxnLst/>
                <a:rect l="l" t="t" r="r" b="b"/>
                <a:pathLst>
                  <a:path w="241139" h="44749" extrusionOk="0">
                    <a:moveTo>
                      <a:pt x="0" y="0"/>
                    </a:moveTo>
                    <a:lnTo>
                      <a:pt x="241140" y="0"/>
                    </a:lnTo>
                    <a:lnTo>
                      <a:pt x="241140" y="44750"/>
                    </a:lnTo>
                    <a:lnTo>
                      <a:pt x="0" y="44750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46;p45">
                <a:extLst>
                  <a:ext uri="{FF2B5EF4-FFF2-40B4-BE49-F238E27FC236}">
                    <a16:creationId xmlns:a16="http://schemas.microsoft.com/office/drawing/2014/main" id="{C83EFC69-14E7-44BC-9B59-A08A30E7BB36}"/>
                  </a:ext>
                </a:extLst>
              </p:cNvPr>
              <p:cNvSpPr/>
              <p:nvPr/>
            </p:nvSpPr>
            <p:spPr>
              <a:xfrm>
                <a:off x="16523465" y="4144649"/>
                <a:ext cx="651678" cy="120934"/>
              </a:xfrm>
              <a:custGeom>
                <a:avLst/>
                <a:gdLst/>
                <a:ahLst/>
                <a:cxnLst/>
                <a:rect l="l" t="t" r="r" b="b"/>
                <a:pathLst>
                  <a:path w="241139" h="44749" extrusionOk="0">
                    <a:moveTo>
                      <a:pt x="0" y="0"/>
                    </a:moveTo>
                    <a:lnTo>
                      <a:pt x="241140" y="0"/>
                    </a:lnTo>
                    <a:lnTo>
                      <a:pt x="241140" y="44750"/>
                    </a:lnTo>
                    <a:lnTo>
                      <a:pt x="0" y="44750"/>
                    </a:lnTo>
                    <a:close/>
                  </a:path>
                </a:pathLst>
              </a:custGeom>
              <a:solidFill>
                <a:srgbClr val="3041B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47;p45">
                <a:extLst>
                  <a:ext uri="{FF2B5EF4-FFF2-40B4-BE49-F238E27FC236}">
                    <a16:creationId xmlns:a16="http://schemas.microsoft.com/office/drawing/2014/main" id="{C7D7E731-1E97-4C6E-9156-6137DC2DF52A}"/>
                  </a:ext>
                </a:extLst>
              </p:cNvPr>
              <p:cNvSpPr/>
              <p:nvPr/>
            </p:nvSpPr>
            <p:spPr>
              <a:xfrm>
                <a:off x="16409285" y="4030370"/>
                <a:ext cx="651678" cy="120934"/>
              </a:xfrm>
              <a:custGeom>
                <a:avLst/>
                <a:gdLst/>
                <a:ahLst/>
                <a:cxnLst/>
                <a:rect l="l" t="t" r="r" b="b"/>
                <a:pathLst>
                  <a:path w="241139" h="44749" extrusionOk="0">
                    <a:moveTo>
                      <a:pt x="0" y="0"/>
                    </a:moveTo>
                    <a:lnTo>
                      <a:pt x="241140" y="0"/>
                    </a:lnTo>
                    <a:lnTo>
                      <a:pt x="241140" y="44750"/>
                    </a:lnTo>
                    <a:lnTo>
                      <a:pt x="0" y="447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8" name="Google Shape;1548;p45">
                <a:extLst>
                  <a:ext uri="{FF2B5EF4-FFF2-40B4-BE49-F238E27FC236}">
                    <a16:creationId xmlns:a16="http://schemas.microsoft.com/office/drawing/2014/main" id="{0653F8C2-7F30-4C75-8F8E-A5DBEDB85C89}"/>
                  </a:ext>
                </a:extLst>
              </p:cNvPr>
              <p:cNvGrpSpPr/>
              <p:nvPr/>
            </p:nvGrpSpPr>
            <p:grpSpPr>
              <a:xfrm>
                <a:off x="16275971" y="3089557"/>
                <a:ext cx="822054" cy="564385"/>
                <a:chOff x="8030049" y="3648835"/>
                <a:chExt cx="560440" cy="384773"/>
              </a:xfrm>
            </p:grpSpPr>
            <p:sp>
              <p:nvSpPr>
                <p:cNvPr id="202" name="Google Shape;1549;p45">
                  <a:extLst>
                    <a:ext uri="{FF2B5EF4-FFF2-40B4-BE49-F238E27FC236}">
                      <a16:creationId xmlns:a16="http://schemas.microsoft.com/office/drawing/2014/main" id="{724978DE-78FC-42E5-B3B6-6DC10342A311}"/>
                    </a:ext>
                  </a:extLst>
                </p:cNvPr>
                <p:cNvSpPr/>
                <p:nvPr/>
              </p:nvSpPr>
              <p:spPr>
                <a:xfrm>
                  <a:off x="8401162" y="3648835"/>
                  <a:ext cx="125152" cy="384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25" h="208832" extrusionOk="0">
                      <a:moveTo>
                        <a:pt x="0" y="0"/>
                      </a:moveTo>
                      <a:lnTo>
                        <a:pt x="67925" y="0"/>
                      </a:lnTo>
                      <a:lnTo>
                        <a:pt x="67925" y="208833"/>
                      </a:lnTo>
                      <a:lnTo>
                        <a:pt x="0" y="208833"/>
                      </a:lnTo>
                      <a:close/>
                    </a:path>
                  </a:pathLst>
                </a:custGeom>
                <a:solidFill>
                  <a:srgbClr val="7A7AE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1550;p45">
                  <a:extLst>
                    <a:ext uri="{FF2B5EF4-FFF2-40B4-BE49-F238E27FC236}">
                      <a16:creationId xmlns:a16="http://schemas.microsoft.com/office/drawing/2014/main" id="{E12B000A-098D-4353-8A90-B5E1A96476D4}"/>
                    </a:ext>
                  </a:extLst>
                </p:cNvPr>
                <p:cNvSpPr/>
                <p:nvPr/>
              </p:nvSpPr>
              <p:spPr>
                <a:xfrm>
                  <a:off x="8521781" y="3648835"/>
                  <a:ext cx="68709" cy="384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1" h="208832" extrusionOk="0">
                      <a:moveTo>
                        <a:pt x="0" y="0"/>
                      </a:moveTo>
                      <a:lnTo>
                        <a:pt x="37292" y="0"/>
                      </a:lnTo>
                      <a:lnTo>
                        <a:pt x="37292" y="208833"/>
                      </a:lnTo>
                      <a:lnTo>
                        <a:pt x="0" y="208833"/>
                      </a:lnTo>
                      <a:close/>
                    </a:path>
                  </a:pathLst>
                </a:custGeom>
                <a:solidFill>
                  <a:srgbClr val="B1AD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1551;p45">
                  <a:extLst>
                    <a:ext uri="{FF2B5EF4-FFF2-40B4-BE49-F238E27FC236}">
                      <a16:creationId xmlns:a16="http://schemas.microsoft.com/office/drawing/2014/main" id="{1125B26C-F00F-4B06-95F2-52A5A7F6832A}"/>
                    </a:ext>
                  </a:extLst>
                </p:cNvPr>
                <p:cNvSpPr/>
                <p:nvPr/>
              </p:nvSpPr>
              <p:spPr>
                <a:xfrm>
                  <a:off x="8277457" y="3648835"/>
                  <a:ext cx="125152" cy="384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25" h="208832" extrusionOk="0">
                      <a:moveTo>
                        <a:pt x="0" y="0"/>
                      </a:moveTo>
                      <a:lnTo>
                        <a:pt x="67925" y="0"/>
                      </a:lnTo>
                      <a:lnTo>
                        <a:pt x="67925" y="208833"/>
                      </a:lnTo>
                      <a:lnTo>
                        <a:pt x="0" y="208833"/>
                      </a:lnTo>
                      <a:close/>
                    </a:path>
                  </a:pathLst>
                </a:custGeom>
                <a:solidFill>
                  <a:srgbClr val="7A7AE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5" name="Google Shape;1552;p45">
                  <a:extLst>
                    <a:ext uri="{FF2B5EF4-FFF2-40B4-BE49-F238E27FC236}">
                      <a16:creationId xmlns:a16="http://schemas.microsoft.com/office/drawing/2014/main" id="{21411B13-8451-4A20-960F-67C2418839C9}"/>
                    </a:ext>
                  </a:extLst>
                </p:cNvPr>
                <p:cNvSpPr/>
                <p:nvPr/>
              </p:nvSpPr>
              <p:spPr>
                <a:xfrm>
                  <a:off x="8398078" y="3648835"/>
                  <a:ext cx="68709" cy="384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1" h="208832" extrusionOk="0">
                      <a:moveTo>
                        <a:pt x="0" y="0"/>
                      </a:moveTo>
                      <a:lnTo>
                        <a:pt x="37291" y="0"/>
                      </a:lnTo>
                      <a:lnTo>
                        <a:pt x="37291" y="208833"/>
                      </a:lnTo>
                      <a:lnTo>
                        <a:pt x="0" y="208833"/>
                      </a:lnTo>
                      <a:close/>
                    </a:path>
                  </a:pathLst>
                </a:custGeom>
                <a:solidFill>
                  <a:srgbClr val="B1AD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1553;p45">
                  <a:extLst>
                    <a:ext uri="{FF2B5EF4-FFF2-40B4-BE49-F238E27FC236}">
                      <a16:creationId xmlns:a16="http://schemas.microsoft.com/office/drawing/2014/main" id="{FA3C03F9-6D15-461B-BD9D-106764E91A93}"/>
                    </a:ext>
                  </a:extLst>
                </p:cNvPr>
                <p:cNvSpPr/>
                <p:nvPr/>
              </p:nvSpPr>
              <p:spPr>
                <a:xfrm>
                  <a:off x="8153754" y="3648835"/>
                  <a:ext cx="125152" cy="384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25" h="208832" extrusionOk="0">
                      <a:moveTo>
                        <a:pt x="0" y="0"/>
                      </a:moveTo>
                      <a:lnTo>
                        <a:pt x="67925" y="0"/>
                      </a:lnTo>
                      <a:lnTo>
                        <a:pt x="67925" y="208833"/>
                      </a:lnTo>
                      <a:lnTo>
                        <a:pt x="0" y="208833"/>
                      </a:lnTo>
                      <a:close/>
                    </a:path>
                  </a:pathLst>
                </a:custGeom>
                <a:solidFill>
                  <a:srgbClr val="7A7AE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1554;p45">
                  <a:extLst>
                    <a:ext uri="{FF2B5EF4-FFF2-40B4-BE49-F238E27FC236}">
                      <a16:creationId xmlns:a16="http://schemas.microsoft.com/office/drawing/2014/main" id="{3CA3A2B3-45DD-4B3D-BD3E-4F037490B7B8}"/>
                    </a:ext>
                  </a:extLst>
                </p:cNvPr>
                <p:cNvSpPr/>
                <p:nvPr/>
              </p:nvSpPr>
              <p:spPr>
                <a:xfrm>
                  <a:off x="8274374" y="3648835"/>
                  <a:ext cx="68709" cy="384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1" h="208832" extrusionOk="0">
                      <a:moveTo>
                        <a:pt x="0" y="0"/>
                      </a:moveTo>
                      <a:lnTo>
                        <a:pt x="37292" y="0"/>
                      </a:lnTo>
                      <a:lnTo>
                        <a:pt x="37292" y="208833"/>
                      </a:lnTo>
                      <a:lnTo>
                        <a:pt x="0" y="208833"/>
                      </a:lnTo>
                      <a:close/>
                    </a:path>
                  </a:pathLst>
                </a:custGeom>
                <a:solidFill>
                  <a:srgbClr val="B1AD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1555;p45">
                  <a:extLst>
                    <a:ext uri="{FF2B5EF4-FFF2-40B4-BE49-F238E27FC236}">
                      <a16:creationId xmlns:a16="http://schemas.microsoft.com/office/drawing/2014/main" id="{5778A258-D268-4AC8-A816-519296D3D502}"/>
                    </a:ext>
                  </a:extLst>
                </p:cNvPr>
                <p:cNvSpPr/>
                <p:nvPr/>
              </p:nvSpPr>
              <p:spPr>
                <a:xfrm>
                  <a:off x="8030049" y="3648835"/>
                  <a:ext cx="125152" cy="384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25" h="208832" extrusionOk="0">
                      <a:moveTo>
                        <a:pt x="0" y="0"/>
                      </a:moveTo>
                      <a:lnTo>
                        <a:pt x="67925" y="0"/>
                      </a:lnTo>
                      <a:lnTo>
                        <a:pt x="67925" y="208833"/>
                      </a:lnTo>
                      <a:lnTo>
                        <a:pt x="0" y="208833"/>
                      </a:lnTo>
                      <a:close/>
                    </a:path>
                  </a:pathLst>
                </a:custGeom>
                <a:solidFill>
                  <a:srgbClr val="7A7AE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1556;p45">
                  <a:extLst>
                    <a:ext uri="{FF2B5EF4-FFF2-40B4-BE49-F238E27FC236}">
                      <a16:creationId xmlns:a16="http://schemas.microsoft.com/office/drawing/2014/main" id="{460B1C0D-CB38-4B36-9028-55DAC4D5C8CE}"/>
                    </a:ext>
                  </a:extLst>
                </p:cNvPr>
                <p:cNvSpPr/>
                <p:nvPr/>
              </p:nvSpPr>
              <p:spPr>
                <a:xfrm>
                  <a:off x="8150669" y="3648835"/>
                  <a:ext cx="68709" cy="384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1" h="208832" extrusionOk="0">
                      <a:moveTo>
                        <a:pt x="0" y="0"/>
                      </a:moveTo>
                      <a:lnTo>
                        <a:pt x="37292" y="0"/>
                      </a:lnTo>
                      <a:lnTo>
                        <a:pt x="37292" y="208833"/>
                      </a:lnTo>
                      <a:lnTo>
                        <a:pt x="0" y="208833"/>
                      </a:lnTo>
                      <a:close/>
                    </a:path>
                  </a:pathLst>
                </a:custGeom>
                <a:solidFill>
                  <a:srgbClr val="B1AD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9" name="Google Shape;1557;p45">
                <a:extLst>
                  <a:ext uri="{FF2B5EF4-FFF2-40B4-BE49-F238E27FC236}">
                    <a16:creationId xmlns:a16="http://schemas.microsoft.com/office/drawing/2014/main" id="{1D1A19A3-8C62-4B5E-A925-D2C8880096A2}"/>
                  </a:ext>
                </a:extLst>
              </p:cNvPr>
              <p:cNvSpPr/>
              <p:nvPr/>
            </p:nvSpPr>
            <p:spPr>
              <a:xfrm>
                <a:off x="16254682" y="3659110"/>
                <a:ext cx="1155581" cy="30282"/>
              </a:xfrm>
              <a:custGeom>
                <a:avLst/>
                <a:gdLst/>
                <a:ahLst/>
                <a:cxnLst/>
                <a:rect l="l" t="t" r="r" b="b"/>
                <a:pathLst>
                  <a:path w="427597" h="11205" extrusionOk="0">
                    <a:moveTo>
                      <a:pt x="0" y="0"/>
                    </a:moveTo>
                    <a:lnTo>
                      <a:pt x="427597" y="0"/>
                    </a:lnTo>
                    <a:lnTo>
                      <a:pt x="427597" y="11206"/>
                    </a:lnTo>
                    <a:lnTo>
                      <a:pt x="0" y="11206"/>
                    </a:lnTo>
                    <a:close/>
                  </a:path>
                </a:pathLst>
              </a:custGeom>
              <a:solidFill>
                <a:srgbClr val="3041B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558;p45">
                <a:extLst>
                  <a:ext uri="{FF2B5EF4-FFF2-40B4-BE49-F238E27FC236}">
                    <a16:creationId xmlns:a16="http://schemas.microsoft.com/office/drawing/2014/main" id="{DEB0A2E4-18FA-4719-AE5D-6C928A7FC712}"/>
                  </a:ext>
                </a:extLst>
              </p:cNvPr>
              <p:cNvSpPr/>
              <p:nvPr/>
            </p:nvSpPr>
            <p:spPr>
              <a:xfrm>
                <a:off x="16239439" y="2960157"/>
                <a:ext cx="1185962" cy="1461363"/>
              </a:xfrm>
              <a:custGeom>
                <a:avLst/>
                <a:gdLst/>
                <a:ahLst/>
                <a:cxnLst/>
                <a:rect l="l" t="t" r="r" b="b"/>
                <a:pathLst>
                  <a:path w="438839" h="540745" extrusionOk="0">
                    <a:moveTo>
                      <a:pt x="438839" y="540745"/>
                    </a:moveTo>
                    <a:lnTo>
                      <a:pt x="0" y="540745"/>
                    </a:lnTo>
                    <a:lnTo>
                      <a:pt x="0" y="0"/>
                    </a:lnTo>
                    <a:lnTo>
                      <a:pt x="438839" y="0"/>
                    </a:lnTo>
                    <a:lnTo>
                      <a:pt x="438839" y="540745"/>
                    </a:lnTo>
                    <a:close/>
                    <a:moveTo>
                      <a:pt x="11242" y="529540"/>
                    </a:moveTo>
                    <a:lnTo>
                      <a:pt x="427634" y="529540"/>
                    </a:lnTo>
                    <a:lnTo>
                      <a:pt x="427634" y="11206"/>
                    </a:lnTo>
                    <a:lnTo>
                      <a:pt x="11242" y="11206"/>
                    </a:lnTo>
                    <a:lnTo>
                      <a:pt x="11242" y="529540"/>
                    </a:lnTo>
                    <a:close/>
                  </a:path>
                </a:pathLst>
              </a:custGeom>
              <a:solidFill>
                <a:srgbClr val="3041B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559;p45">
                <a:extLst>
                  <a:ext uri="{FF2B5EF4-FFF2-40B4-BE49-F238E27FC236}">
                    <a16:creationId xmlns:a16="http://schemas.microsoft.com/office/drawing/2014/main" id="{7CCC80A8-A315-45B7-A3A5-8F70EFEF2314}"/>
                  </a:ext>
                </a:extLst>
              </p:cNvPr>
              <p:cNvSpPr/>
              <p:nvPr/>
            </p:nvSpPr>
            <p:spPr>
              <a:xfrm>
                <a:off x="16206493" y="2783723"/>
                <a:ext cx="179141" cy="179141"/>
              </a:xfrm>
              <a:custGeom>
                <a:avLst/>
                <a:gdLst/>
                <a:ahLst/>
                <a:cxnLst/>
                <a:rect l="l" t="t" r="r" b="b"/>
                <a:pathLst>
                  <a:path w="66287" h="66287" extrusionOk="0">
                    <a:moveTo>
                      <a:pt x="0" y="0"/>
                    </a:moveTo>
                    <a:lnTo>
                      <a:pt x="66288" y="0"/>
                    </a:lnTo>
                    <a:lnTo>
                      <a:pt x="66288" y="66288"/>
                    </a:lnTo>
                    <a:lnTo>
                      <a:pt x="0" y="66288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2" name="Google Shape;1560;p45">
                <a:extLst>
                  <a:ext uri="{FF2B5EF4-FFF2-40B4-BE49-F238E27FC236}">
                    <a16:creationId xmlns:a16="http://schemas.microsoft.com/office/drawing/2014/main" id="{79F0F10E-9962-4DD5-8400-D34BFED7B12C}"/>
                  </a:ext>
                </a:extLst>
              </p:cNvPr>
              <p:cNvGrpSpPr/>
              <p:nvPr/>
            </p:nvGrpSpPr>
            <p:grpSpPr>
              <a:xfrm>
                <a:off x="15825937" y="2960132"/>
                <a:ext cx="860344" cy="1461406"/>
                <a:chOff x="7723236" y="3560599"/>
                <a:chExt cx="586545" cy="996323"/>
              </a:xfrm>
            </p:grpSpPr>
            <p:sp>
              <p:nvSpPr>
                <p:cNvPr id="200" name="Google Shape;1561;p45">
                  <a:extLst>
                    <a:ext uri="{FF2B5EF4-FFF2-40B4-BE49-F238E27FC236}">
                      <a16:creationId xmlns:a16="http://schemas.microsoft.com/office/drawing/2014/main" id="{E1045831-D84B-4013-8D05-07DFDA44A5E1}"/>
                    </a:ext>
                  </a:extLst>
                </p:cNvPr>
                <p:cNvSpPr/>
                <p:nvPr/>
              </p:nvSpPr>
              <p:spPr>
                <a:xfrm>
                  <a:off x="7733562" y="3570925"/>
                  <a:ext cx="565898" cy="97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136" h="529539" extrusionOk="0">
                      <a:moveTo>
                        <a:pt x="0" y="0"/>
                      </a:moveTo>
                      <a:lnTo>
                        <a:pt x="307137" y="0"/>
                      </a:lnTo>
                      <a:lnTo>
                        <a:pt x="307137" y="529539"/>
                      </a:lnTo>
                      <a:lnTo>
                        <a:pt x="0" y="529539"/>
                      </a:lnTo>
                      <a:close/>
                    </a:path>
                  </a:pathLst>
                </a:custGeom>
                <a:solidFill>
                  <a:srgbClr val="4E33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1562;p45">
                  <a:extLst>
                    <a:ext uri="{FF2B5EF4-FFF2-40B4-BE49-F238E27FC236}">
                      <a16:creationId xmlns:a16="http://schemas.microsoft.com/office/drawing/2014/main" id="{CD00308A-06F9-44FA-83DB-4A13EB8ED6B9}"/>
                    </a:ext>
                  </a:extLst>
                </p:cNvPr>
                <p:cNvSpPr/>
                <p:nvPr/>
              </p:nvSpPr>
              <p:spPr>
                <a:xfrm>
                  <a:off x="7723236" y="3560599"/>
                  <a:ext cx="586545" cy="99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342" h="540745" extrusionOk="0">
                      <a:moveTo>
                        <a:pt x="318342" y="540745"/>
                      </a:moveTo>
                      <a:lnTo>
                        <a:pt x="0" y="540745"/>
                      </a:lnTo>
                      <a:lnTo>
                        <a:pt x="0" y="0"/>
                      </a:lnTo>
                      <a:lnTo>
                        <a:pt x="318342" y="0"/>
                      </a:lnTo>
                      <a:lnTo>
                        <a:pt x="318342" y="540745"/>
                      </a:lnTo>
                      <a:close/>
                      <a:moveTo>
                        <a:pt x="11205" y="529540"/>
                      </a:moveTo>
                      <a:lnTo>
                        <a:pt x="307100" y="529540"/>
                      </a:lnTo>
                      <a:lnTo>
                        <a:pt x="307100" y="11206"/>
                      </a:lnTo>
                      <a:lnTo>
                        <a:pt x="11205" y="11206"/>
                      </a:lnTo>
                      <a:lnTo>
                        <a:pt x="11205" y="529540"/>
                      </a:lnTo>
                      <a:close/>
                    </a:path>
                  </a:pathLst>
                </a:custGeom>
                <a:solidFill>
                  <a:srgbClr val="4E33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3" name="Google Shape;1563;p45">
                <a:extLst>
                  <a:ext uri="{FF2B5EF4-FFF2-40B4-BE49-F238E27FC236}">
                    <a16:creationId xmlns:a16="http://schemas.microsoft.com/office/drawing/2014/main" id="{8D1DCF60-69FB-4C12-BE4D-92DA931BD0D1}"/>
                  </a:ext>
                </a:extLst>
              </p:cNvPr>
              <p:cNvSpPr/>
              <p:nvPr/>
            </p:nvSpPr>
            <p:spPr>
              <a:xfrm>
                <a:off x="16323035" y="2783723"/>
                <a:ext cx="179141" cy="179141"/>
              </a:xfrm>
              <a:custGeom>
                <a:avLst/>
                <a:gdLst/>
                <a:ahLst/>
                <a:cxnLst/>
                <a:rect l="l" t="t" r="r" b="b"/>
                <a:pathLst>
                  <a:path w="66287" h="66287" extrusionOk="0">
                    <a:moveTo>
                      <a:pt x="0" y="0"/>
                    </a:moveTo>
                    <a:lnTo>
                      <a:pt x="66288" y="0"/>
                    </a:lnTo>
                    <a:lnTo>
                      <a:pt x="66288" y="66288"/>
                    </a:lnTo>
                    <a:lnTo>
                      <a:pt x="0" y="66288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564;p45">
                <a:extLst>
                  <a:ext uri="{FF2B5EF4-FFF2-40B4-BE49-F238E27FC236}">
                    <a16:creationId xmlns:a16="http://schemas.microsoft.com/office/drawing/2014/main" id="{A5D7D271-3E7A-46B4-87DE-A3B6DB603351}"/>
                  </a:ext>
                </a:extLst>
              </p:cNvPr>
              <p:cNvSpPr/>
              <p:nvPr/>
            </p:nvSpPr>
            <p:spPr>
              <a:xfrm>
                <a:off x="16701572" y="2653808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565;p45">
                <a:extLst>
                  <a:ext uri="{FF2B5EF4-FFF2-40B4-BE49-F238E27FC236}">
                    <a16:creationId xmlns:a16="http://schemas.microsoft.com/office/drawing/2014/main" id="{8B231383-D2BB-4D11-8A96-A5B7460B14DE}"/>
                  </a:ext>
                </a:extLst>
              </p:cNvPr>
              <p:cNvSpPr/>
              <p:nvPr/>
            </p:nvSpPr>
            <p:spPr>
              <a:xfrm>
                <a:off x="16728028" y="2653808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566;p45">
                <a:extLst>
                  <a:ext uri="{FF2B5EF4-FFF2-40B4-BE49-F238E27FC236}">
                    <a16:creationId xmlns:a16="http://schemas.microsoft.com/office/drawing/2014/main" id="{E7E15D59-8AB3-47E5-9870-4997EC1D90BA}"/>
                  </a:ext>
                </a:extLst>
              </p:cNvPr>
              <p:cNvSpPr/>
              <p:nvPr/>
            </p:nvSpPr>
            <p:spPr>
              <a:xfrm>
                <a:off x="16773265" y="2653808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567;p45">
                <a:extLst>
                  <a:ext uri="{FF2B5EF4-FFF2-40B4-BE49-F238E27FC236}">
                    <a16:creationId xmlns:a16="http://schemas.microsoft.com/office/drawing/2014/main" id="{ACFA6B06-4C48-4860-B421-1A15A77D2645}"/>
                  </a:ext>
                </a:extLst>
              </p:cNvPr>
              <p:cNvSpPr/>
              <p:nvPr/>
            </p:nvSpPr>
            <p:spPr>
              <a:xfrm>
                <a:off x="16799721" y="2653808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568;p45">
                <a:extLst>
                  <a:ext uri="{FF2B5EF4-FFF2-40B4-BE49-F238E27FC236}">
                    <a16:creationId xmlns:a16="http://schemas.microsoft.com/office/drawing/2014/main" id="{0483DDC2-2DA7-40D1-B408-9249C54E4B61}"/>
                  </a:ext>
                </a:extLst>
              </p:cNvPr>
              <p:cNvSpPr/>
              <p:nvPr/>
            </p:nvSpPr>
            <p:spPr>
              <a:xfrm>
                <a:off x="16728617" y="2613485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569;p45">
                <a:extLst>
                  <a:ext uri="{FF2B5EF4-FFF2-40B4-BE49-F238E27FC236}">
                    <a16:creationId xmlns:a16="http://schemas.microsoft.com/office/drawing/2014/main" id="{62FC15B2-31BC-4491-AD62-9C1E17A594E1}"/>
                  </a:ext>
                </a:extLst>
              </p:cNvPr>
              <p:cNvSpPr/>
              <p:nvPr/>
            </p:nvSpPr>
            <p:spPr>
              <a:xfrm>
                <a:off x="16755170" y="2613485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570;p45">
                <a:extLst>
                  <a:ext uri="{FF2B5EF4-FFF2-40B4-BE49-F238E27FC236}">
                    <a16:creationId xmlns:a16="http://schemas.microsoft.com/office/drawing/2014/main" id="{9EBCDA3C-435A-4749-B5B6-C1FE0E1B04BE}"/>
                  </a:ext>
                </a:extLst>
              </p:cNvPr>
              <p:cNvSpPr/>
              <p:nvPr/>
            </p:nvSpPr>
            <p:spPr>
              <a:xfrm>
                <a:off x="16728617" y="2691966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571;p45">
                <a:extLst>
                  <a:ext uri="{FF2B5EF4-FFF2-40B4-BE49-F238E27FC236}">
                    <a16:creationId xmlns:a16="http://schemas.microsoft.com/office/drawing/2014/main" id="{0B27E3D8-A4BB-466D-BDB2-08ECD07D41A0}"/>
                  </a:ext>
                </a:extLst>
              </p:cNvPr>
              <p:cNvSpPr/>
              <p:nvPr/>
            </p:nvSpPr>
            <p:spPr>
              <a:xfrm>
                <a:off x="16755170" y="2691966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572;p45">
                <a:extLst>
                  <a:ext uri="{FF2B5EF4-FFF2-40B4-BE49-F238E27FC236}">
                    <a16:creationId xmlns:a16="http://schemas.microsoft.com/office/drawing/2014/main" id="{160A9F73-BE98-4671-9EF5-06043F6682A9}"/>
                  </a:ext>
                </a:extLst>
              </p:cNvPr>
              <p:cNvSpPr/>
              <p:nvPr/>
            </p:nvSpPr>
            <p:spPr>
              <a:xfrm>
                <a:off x="16728617" y="2730027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573;p45">
                <a:extLst>
                  <a:ext uri="{FF2B5EF4-FFF2-40B4-BE49-F238E27FC236}">
                    <a16:creationId xmlns:a16="http://schemas.microsoft.com/office/drawing/2014/main" id="{0115EE03-0066-4968-B731-D511B79DC888}"/>
                  </a:ext>
                </a:extLst>
              </p:cNvPr>
              <p:cNvSpPr/>
              <p:nvPr/>
            </p:nvSpPr>
            <p:spPr>
              <a:xfrm>
                <a:off x="16755170" y="2730027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574;p45">
                <a:extLst>
                  <a:ext uri="{FF2B5EF4-FFF2-40B4-BE49-F238E27FC236}">
                    <a16:creationId xmlns:a16="http://schemas.microsoft.com/office/drawing/2014/main" id="{8C315064-03D5-4604-BDD7-43C1C39D1F8B}"/>
                  </a:ext>
                </a:extLst>
              </p:cNvPr>
              <p:cNvSpPr/>
              <p:nvPr/>
            </p:nvSpPr>
            <p:spPr>
              <a:xfrm>
                <a:off x="16690162" y="2730027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575;p45">
                <a:extLst>
                  <a:ext uri="{FF2B5EF4-FFF2-40B4-BE49-F238E27FC236}">
                    <a16:creationId xmlns:a16="http://schemas.microsoft.com/office/drawing/2014/main" id="{64B90953-9D96-4552-BEB0-78A5FC01ADF6}"/>
                  </a:ext>
                </a:extLst>
              </p:cNvPr>
              <p:cNvSpPr/>
              <p:nvPr/>
            </p:nvSpPr>
            <p:spPr>
              <a:xfrm>
                <a:off x="16716618" y="2730027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576;p45">
                <a:extLst>
                  <a:ext uri="{FF2B5EF4-FFF2-40B4-BE49-F238E27FC236}">
                    <a16:creationId xmlns:a16="http://schemas.microsoft.com/office/drawing/2014/main" id="{15DBF9EC-B51E-4050-B789-22C0BCB80978}"/>
                  </a:ext>
                </a:extLst>
              </p:cNvPr>
              <p:cNvSpPr/>
              <p:nvPr/>
            </p:nvSpPr>
            <p:spPr>
              <a:xfrm>
                <a:off x="16690162" y="2768088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577;p45">
                <a:extLst>
                  <a:ext uri="{FF2B5EF4-FFF2-40B4-BE49-F238E27FC236}">
                    <a16:creationId xmlns:a16="http://schemas.microsoft.com/office/drawing/2014/main" id="{CD10A529-3396-4F4D-B264-9DFCC7007033}"/>
                  </a:ext>
                </a:extLst>
              </p:cNvPr>
              <p:cNvSpPr/>
              <p:nvPr/>
            </p:nvSpPr>
            <p:spPr>
              <a:xfrm>
                <a:off x="16716618" y="2768088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578;p45">
                <a:extLst>
                  <a:ext uri="{FF2B5EF4-FFF2-40B4-BE49-F238E27FC236}">
                    <a16:creationId xmlns:a16="http://schemas.microsoft.com/office/drawing/2014/main" id="{F7281634-590F-40AF-89FC-055314963B03}"/>
                  </a:ext>
                </a:extLst>
              </p:cNvPr>
              <p:cNvSpPr/>
              <p:nvPr/>
            </p:nvSpPr>
            <p:spPr>
              <a:xfrm>
                <a:off x="16690162" y="2806146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579;p45">
                <a:extLst>
                  <a:ext uri="{FF2B5EF4-FFF2-40B4-BE49-F238E27FC236}">
                    <a16:creationId xmlns:a16="http://schemas.microsoft.com/office/drawing/2014/main" id="{CBBD8E00-FE50-46CF-9B98-A9D5D167A398}"/>
                  </a:ext>
                </a:extLst>
              </p:cNvPr>
              <p:cNvSpPr/>
              <p:nvPr/>
            </p:nvSpPr>
            <p:spPr>
              <a:xfrm>
                <a:off x="16716618" y="2806146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580;p45">
                <a:extLst>
                  <a:ext uri="{FF2B5EF4-FFF2-40B4-BE49-F238E27FC236}">
                    <a16:creationId xmlns:a16="http://schemas.microsoft.com/office/drawing/2014/main" id="{2F3B8327-9131-4EC2-B2F1-AC3CED2AD9F1}"/>
                  </a:ext>
                </a:extLst>
              </p:cNvPr>
              <p:cNvSpPr/>
              <p:nvPr/>
            </p:nvSpPr>
            <p:spPr>
              <a:xfrm>
                <a:off x="16690162" y="2844207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581;p45">
                <a:extLst>
                  <a:ext uri="{FF2B5EF4-FFF2-40B4-BE49-F238E27FC236}">
                    <a16:creationId xmlns:a16="http://schemas.microsoft.com/office/drawing/2014/main" id="{9F258A54-2982-4410-A847-7BC0A2BB08B2}"/>
                  </a:ext>
                </a:extLst>
              </p:cNvPr>
              <p:cNvSpPr/>
              <p:nvPr/>
            </p:nvSpPr>
            <p:spPr>
              <a:xfrm>
                <a:off x="16716618" y="2844207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582;p45">
                <a:extLst>
                  <a:ext uri="{FF2B5EF4-FFF2-40B4-BE49-F238E27FC236}">
                    <a16:creationId xmlns:a16="http://schemas.microsoft.com/office/drawing/2014/main" id="{8D6BCA44-6683-48C9-8249-C58DB89336C5}"/>
                  </a:ext>
                </a:extLst>
              </p:cNvPr>
              <p:cNvSpPr/>
              <p:nvPr/>
            </p:nvSpPr>
            <p:spPr>
              <a:xfrm>
                <a:off x="16690162" y="2882365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583;p45">
                <a:extLst>
                  <a:ext uri="{FF2B5EF4-FFF2-40B4-BE49-F238E27FC236}">
                    <a16:creationId xmlns:a16="http://schemas.microsoft.com/office/drawing/2014/main" id="{4868236D-D6E0-44F3-AB04-5B1E5CC8A401}"/>
                  </a:ext>
                </a:extLst>
              </p:cNvPr>
              <p:cNvSpPr/>
              <p:nvPr/>
            </p:nvSpPr>
            <p:spPr>
              <a:xfrm>
                <a:off x="16716618" y="2882365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584;p45">
                <a:extLst>
                  <a:ext uri="{FF2B5EF4-FFF2-40B4-BE49-F238E27FC236}">
                    <a16:creationId xmlns:a16="http://schemas.microsoft.com/office/drawing/2014/main" id="{E2A0E1CF-4FA3-4001-9FBC-5449927C8011}"/>
                  </a:ext>
                </a:extLst>
              </p:cNvPr>
              <p:cNvSpPr/>
              <p:nvPr/>
            </p:nvSpPr>
            <p:spPr>
              <a:xfrm>
                <a:off x="16690162" y="2920426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585;p45">
                <a:extLst>
                  <a:ext uri="{FF2B5EF4-FFF2-40B4-BE49-F238E27FC236}">
                    <a16:creationId xmlns:a16="http://schemas.microsoft.com/office/drawing/2014/main" id="{C453CED6-7088-46A8-9393-AC59B50DE481}"/>
                  </a:ext>
                </a:extLst>
              </p:cNvPr>
              <p:cNvSpPr/>
              <p:nvPr/>
            </p:nvSpPr>
            <p:spPr>
              <a:xfrm>
                <a:off x="16716618" y="2920426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586;p45">
                <a:extLst>
                  <a:ext uri="{FF2B5EF4-FFF2-40B4-BE49-F238E27FC236}">
                    <a16:creationId xmlns:a16="http://schemas.microsoft.com/office/drawing/2014/main" id="{CB68B840-DDBC-47DE-8D5C-30F7996C97E5}"/>
                  </a:ext>
                </a:extLst>
              </p:cNvPr>
              <p:cNvSpPr/>
              <p:nvPr/>
            </p:nvSpPr>
            <p:spPr>
              <a:xfrm>
                <a:off x="16768938" y="2730027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587;p45">
                <a:extLst>
                  <a:ext uri="{FF2B5EF4-FFF2-40B4-BE49-F238E27FC236}">
                    <a16:creationId xmlns:a16="http://schemas.microsoft.com/office/drawing/2014/main" id="{DFF931DD-7A05-46BD-8569-D1A63AEEC18D}"/>
                  </a:ext>
                </a:extLst>
              </p:cNvPr>
              <p:cNvSpPr/>
              <p:nvPr/>
            </p:nvSpPr>
            <p:spPr>
              <a:xfrm>
                <a:off x="16795494" y="2730027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588;p45">
                <a:extLst>
                  <a:ext uri="{FF2B5EF4-FFF2-40B4-BE49-F238E27FC236}">
                    <a16:creationId xmlns:a16="http://schemas.microsoft.com/office/drawing/2014/main" id="{5B80C069-C637-402D-BFB1-5EBBD1B6F908}"/>
                  </a:ext>
                </a:extLst>
              </p:cNvPr>
              <p:cNvSpPr/>
              <p:nvPr/>
            </p:nvSpPr>
            <p:spPr>
              <a:xfrm>
                <a:off x="16768938" y="2765825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589;p45">
                <a:extLst>
                  <a:ext uri="{FF2B5EF4-FFF2-40B4-BE49-F238E27FC236}">
                    <a16:creationId xmlns:a16="http://schemas.microsoft.com/office/drawing/2014/main" id="{879F19DF-4BCB-40D6-B419-310FFCBB45CD}"/>
                  </a:ext>
                </a:extLst>
              </p:cNvPr>
              <p:cNvSpPr/>
              <p:nvPr/>
            </p:nvSpPr>
            <p:spPr>
              <a:xfrm>
                <a:off x="16795494" y="2765825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590;p45">
                <a:extLst>
                  <a:ext uri="{FF2B5EF4-FFF2-40B4-BE49-F238E27FC236}">
                    <a16:creationId xmlns:a16="http://schemas.microsoft.com/office/drawing/2014/main" id="{4CA84519-D851-4944-942D-AF78512ECAF3}"/>
                  </a:ext>
                </a:extLst>
              </p:cNvPr>
              <p:cNvSpPr/>
              <p:nvPr/>
            </p:nvSpPr>
            <p:spPr>
              <a:xfrm>
                <a:off x="16818309" y="2765825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591;p45">
                <a:extLst>
                  <a:ext uri="{FF2B5EF4-FFF2-40B4-BE49-F238E27FC236}">
                    <a16:creationId xmlns:a16="http://schemas.microsoft.com/office/drawing/2014/main" id="{BCD47976-38B2-47EA-A9CE-55E642CAAE1D}"/>
                  </a:ext>
                </a:extLst>
              </p:cNvPr>
              <p:cNvSpPr/>
              <p:nvPr/>
            </p:nvSpPr>
            <p:spPr>
              <a:xfrm>
                <a:off x="16844765" y="2765825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592;p45">
                <a:extLst>
                  <a:ext uri="{FF2B5EF4-FFF2-40B4-BE49-F238E27FC236}">
                    <a16:creationId xmlns:a16="http://schemas.microsoft.com/office/drawing/2014/main" id="{D8BD59B1-C62A-46E0-BCCB-412D9C8A9CE3}"/>
                  </a:ext>
                </a:extLst>
              </p:cNvPr>
              <p:cNvSpPr/>
              <p:nvPr/>
            </p:nvSpPr>
            <p:spPr>
              <a:xfrm>
                <a:off x="16818309" y="2803886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593;p45">
                <a:extLst>
                  <a:ext uri="{FF2B5EF4-FFF2-40B4-BE49-F238E27FC236}">
                    <a16:creationId xmlns:a16="http://schemas.microsoft.com/office/drawing/2014/main" id="{2973795A-636D-4629-A36B-1A75E1237E1C}"/>
                  </a:ext>
                </a:extLst>
              </p:cNvPr>
              <p:cNvSpPr/>
              <p:nvPr/>
            </p:nvSpPr>
            <p:spPr>
              <a:xfrm>
                <a:off x="16844765" y="2803886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594;p45">
                <a:extLst>
                  <a:ext uri="{FF2B5EF4-FFF2-40B4-BE49-F238E27FC236}">
                    <a16:creationId xmlns:a16="http://schemas.microsoft.com/office/drawing/2014/main" id="{0749FA5E-EA1E-425B-A0E4-DC85F84F4D60}"/>
                  </a:ext>
                </a:extLst>
              </p:cNvPr>
              <p:cNvSpPr/>
              <p:nvPr/>
            </p:nvSpPr>
            <p:spPr>
              <a:xfrm>
                <a:off x="16818309" y="2842044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595;p45">
                <a:extLst>
                  <a:ext uri="{FF2B5EF4-FFF2-40B4-BE49-F238E27FC236}">
                    <a16:creationId xmlns:a16="http://schemas.microsoft.com/office/drawing/2014/main" id="{1BC304E6-67FB-4FC6-9D21-A0D75EC83BE2}"/>
                  </a:ext>
                </a:extLst>
              </p:cNvPr>
              <p:cNvSpPr/>
              <p:nvPr/>
            </p:nvSpPr>
            <p:spPr>
              <a:xfrm>
                <a:off x="16844765" y="2842044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596;p45">
                <a:extLst>
                  <a:ext uri="{FF2B5EF4-FFF2-40B4-BE49-F238E27FC236}">
                    <a16:creationId xmlns:a16="http://schemas.microsoft.com/office/drawing/2014/main" id="{CA6CFA92-41FD-4F29-8163-878B64CC48DF}"/>
                  </a:ext>
                </a:extLst>
              </p:cNvPr>
              <p:cNvSpPr/>
              <p:nvPr/>
            </p:nvSpPr>
            <p:spPr>
              <a:xfrm>
                <a:off x="16818309" y="2880105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597;p45">
                <a:extLst>
                  <a:ext uri="{FF2B5EF4-FFF2-40B4-BE49-F238E27FC236}">
                    <a16:creationId xmlns:a16="http://schemas.microsoft.com/office/drawing/2014/main" id="{83FECB54-52A2-44B6-9C88-562B9E7805E4}"/>
                  </a:ext>
                </a:extLst>
              </p:cNvPr>
              <p:cNvSpPr/>
              <p:nvPr/>
            </p:nvSpPr>
            <p:spPr>
              <a:xfrm>
                <a:off x="16844765" y="2880105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598;p45">
                <a:extLst>
                  <a:ext uri="{FF2B5EF4-FFF2-40B4-BE49-F238E27FC236}">
                    <a16:creationId xmlns:a16="http://schemas.microsoft.com/office/drawing/2014/main" id="{B42F886D-C22D-485D-B098-D84727DD365C}"/>
                  </a:ext>
                </a:extLst>
              </p:cNvPr>
              <p:cNvSpPr/>
              <p:nvPr/>
            </p:nvSpPr>
            <p:spPr>
              <a:xfrm>
                <a:off x="16818309" y="2918163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599;p45">
                <a:extLst>
                  <a:ext uri="{FF2B5EF4-FFF2-40B4-BE49-F238E27FC236}">
                    <a16:creationId xmlns:a16="http://schemas.microsoft.com/office/drawing/2014/main" id="{4C5A3A88-70C5-4F34-85DC-3CBC7DE822C8}"/>
                  </a:ext>
                </a:extLst>
              </p:cNvPr>
              <p:cNvSpPr/>
              <p:nvPr/>
            </p:nvSpPr>
            <p:spPr>
              <a:xfrm>
                <a:off x="16844765" y="2918163"/>
                <a:ext cx="40705" cy="40705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15062" extrusionOk="0">
                    <a:moveTo>
                      <a:pt x="0" y="0"/>
                    </a:moveTo>
                    <a:lnTo>
                      <a:pt x="15062" y="0"/>
                    </a:lnTo>
                    <a:lnTo>
                      <a:pt x="15062" y="15062"/>
                    </a:lnTo>
                    <a:lnTo>
                      <a:pt x="0" y="15062"/>
                    </a:ln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1600;p45">
              <a:extLst>
                <a:ext uri="{FF2B5EF4-FFF2-40B4-BE49-F238E27FC236}">
                  <a16:creationId xmlns:a16="http://schemas.microsoft.com/office/drawing/2014/main" id="{215D68EF-3E02-4B63-9FAE-A720C4A6FAF9}"/>
                </a:ext>
              </a:extLst>
            </p:cNvPr>
            <p:cNvGrpSpPr/>
            <p:nvPr/>
          </p:nvGrpSpPr>
          <p:grpSpPr>
            <a:xfrm>
              <a:off x="1127333" y="1224757"/>
              <a:ext cx="2363574" cy="3195697"/>
              <a:chOff x="3368189" y="5577024"/>
              <a:chExt cx="826598" cy="1117611"/>
            </a:xfrm>
          </p:grpSpPr>
          <p:sp>
            <p:nvSpPr>
              <p:cNvPr id="44" name="Google Shape;1601;p45">
                <a:extLst>
                  <a:ext uri="{FF2B5EF4-FFF2-40B4-BE49-F238E27FC236}">
                    <a16:creationId xmlns:a16="http://schemas.microsoft.com/office/drawing/2014/main" id="{9EE6A357-D154-42C4-A875-325B0C494C53}"/>
                  </a:ext>
                </a:extLst>
              </p:cNvPr>
              <p:cNvSpPr/>
              <p:nvPr/>
            </p:nvSpPr>
            <p:spPr>
              <a:xfrm>
                <a:off x="3989739" y="5719863"/>
                <a:ext cx="54900" cy="400856"/>
              </a:xfrm>
              <a:custGeom>
                <a:avLst/>
                <a:gdLst/>
                <a:ahLst/>
                <a:cxnLst/>
                <a:rect l="l" t="t" r="r" b="b"/>
                <a:pathLst>
                  <a:path w="54900" h="400856" extrusionOk="0">
                    <a:moveTo>
                      <a:pt x="35218" y="0"/>
                    </a:moveTo>
                    <a:lnTo>
                      <a:pt x="54900" y="0"/>
                    </a:lnTo>
                    <a:lnTo>
                      <a:pt x="18700" y="400856"/>
                    </a:lnTo>
                    <a:lnTo>
                      <a:pt x="0" y="400856"/>
                    </a:lnTo>
                    <a:lnTo>
                      <a:pt x="35218" y="0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602;p45">
                <a:extLst>
                  <a:ext uri="{FF2B5EF4-FFF2-40B4-BE49-F238E27FC236}">
                    <a16:creationId xmlns:a16="http://schemas.microsoft.com/office/drawing/2014/main" id="{0CA3F52D-4C20-4C98-8496-63800B1537E4}"/>
                  </a:ext>
                </a:extLst>
              </p:cNvPr>
              <p:cNvSpPr/>
              <p:nvPr/>
            </p:nvSpPr>
            <p:spPr>
              <a:xfrm>
                <a:off x="3989739" y="5719863"/>
                <a:ext cx="54900" cy="400856"/>
              </a:xfrm>
              <a:custGeom>
                <a:avLst/>
                <a:gdLst/>
                <a:ahLst/>
                <a:cxnLst/>
                <a:rect l="l" t="t" r="r" b="b"/>
                <a:pathLst>
                  <a:path w="54900" h="400856" extrusionOk="0">
                    <a:moveTo>
                      <a:pt x="35218" y="0"/>
                    </a:moveTo>
                    <a:lnTo>
                      <a:pt x="54900" y="0"/>
                    </a:lnTo>
                    <a:lnTo>
                      <a:pt x="18700" y="400856"/>
                    </a:lnTo>
                    <a:lnTo>
                      <a:pt x="0" y="400856"/>
                    </a:lnTo>
                    <a:lnTo>
                      <a:pt x="35218" y="0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603;p45">
                <a:extLst>
                  <a:ext uri="{FF2B5EF4-FFF2-40B4-BE49-F238E27FC236}">
                    <a16:creationId xmlns:a16="http://schemas.microsoft.com/office/drawing/2014/main" id="{030AD648-FF46-4BE5-87D4-D730BEFF1C6F}"/>
                  </a:ext>
                </a:extLst>
              </p:cNvPr>
              <p:cNvSpPr/>
              <p:nvPr/>
            </p:nvSpPr>
            <p:spPr>
              <a:xfrm rot="-447735">
                <a:off x="4032230" y="5911832"/>
                <a:ext cx="3642" cy="195853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195662" extrusionOk="0">
                    <a:moveTo>
                      <a:pt x="0" y="0"/>
                    </a:moveTo>
                    <a:lnTo>
                      <a:pt x="3638" y="0"/>
                    </a:lnTo>
                    <a:lnTo>
                      <a:pt x="3638" y="195662"/>
                    </a:lnTo>
                    <a:lnTo>
                      <a:pt x="0" y="195662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604;p45">
                <a:extLst>
                  <a:ext uri="{FF2B5EF4-FFF2-40B4-BE49-F238E27FC236}">
                    <a16:creationId xmlns:a16="http://schemas.microsoft.com/office/drawing/2014/main" id="{C485081F-0F86-4F30-9CAC-4DEC118F99CB}"/>
                  </a:ext>
                </a:extLst>
              </p:cNvPr>
              <p:cNvSpPr/>
              <p:nvPr/>
            </p:nvSpPr>
            <p:spPr>
              <a:xfrm>
                <a:off x="3392601" y="5719863"/>
                <a:ext cx="639631" cy="379281"/>
              </a:xfrm>
              <a:custGeom>
                <a:avLst/>
                <a:gdLst/>
                <a:ahLst/>
                <a:cxnLst/>
                <a:rect l="l" t="t" r="r" b="b"/>
                <a:pathLst>
                  <a:path w="639631" h="379281" extrusionOk="0">
                    <a:moveTo>
                      <a:pt x="606451" y="379282"/>
                    </a:moveTo>
                    <a:lnTo>
                      <a:pt x="0" y="379282"/>
                    </a:lnTo>
                    <a:lnTo>
                      <a:pt x="33180" y="0"/>
                    </a:lnTo>
                    <a:lnTo>
                      <a:pt x="639631" y="0"/>
                    </a:lnTo>
                    <a:lnTo>
                      <a:pt x="606451" y="379282"/>
                    </a:ln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605;p45">
                <a:extLst>
                  <a:ext uri="{FF2B5EF4-FFF2-40B4-BE49-F238E27FC236}">
                    <a16:creationId xmlns:a16="http://schemas.microsoft.com/office/drawing/2014/main" id="{FCC2E7D0-93B1-44C3-A8CB-1902410D1DED}"/>
                  </a:ext>
                </a:extLst>
              </p:cNvPr>
              <p:cNvSpPr/>
              <p:nvPr/>
            </p:nvSpPr>
            <p:spPr>
              <a:xfrm>
                <a:off x="3392601" y="5719863"/>
                <a:ext cx="639631" cy="379281"/>
              </a:xfrm>
              <a:custGeom>
                <a:avLst/>
                <a:gdLst/>
                <a:ahLst/>
                <a:cxnLst/>
                <a:rect l="l" t="t" r="r" b="b"/>
                <a:pathLst>
                  <a:path w="639631" h="379281" extrusionOk="0">
                    <a:moveTo>
                      <a:pt x="606451" y="379282"/>
                    </a:moveTo>
                    <a:lnTo>
                      <a:pt x="0" y="379282"/>
                    </a:lnTo>
                    <a:lnTo>
                      <a:pt x="33180" y="0"/>
                    </a:lnTo>
                    <a:lnTo>
                      <a:pt x="639631" y="0"/>
                    </a:lnTo>
                    <a:lnTo>
                      <a:pt x="606451" y="379282"/>
                    </a:lnTo>
                    <a:close/>
                  </a:path>
                </a:pathLst>
              </a:custGeom>
              <a:solidFill>
                <a:srgbClr val="4E339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606;p45">
                <a:extLst>
                  <a:ext uri="{FF2B5EF4-FFF2-40B4-BE49-F238E27FC236}">
                    <a16:creationId xmlns:a16="http://schemas.microsoft.com/office/drawing/2014/main" id="{668FD522-F23F-49E7-85E2-FCA9E69463A6}"/>
                  </a:ext>
                </a:extLst>
              </p:cNvPr>
              <p:cNvSpPr/>
              <p:nvPr/>
            </p:nvSpPr>
            <p:spPr>
              <a:xfrm>
                <a:off x="3525505" y="6144622"/>
                <a:ext cx="66106" cy="532631"/>
              </a:xfrm>
              <a:custGeom>
                <a:avLst/>
                <a:gdLst/>
                <a:ahLst/>
                <a:cxnLst/>
                <a:rect l="l" t="t" r="r" b="b"/>
                <a:pathLst>
                  <a:path w="66106" h="532631" extrusionOk="0">
                    <a:moveTo>
                      <a:pt x="0" y="0"/>
                    </a:moveTo>
                    <a:lnTo>
                      <a:pt x="25104" y="0"/>
                    </a:lnTo>
                    <a:lnTo>
                      <a:pt x="66106" y="532632"/>
                    </a:lnTo>
                    <a:lnTo>
                      <a:pt x="47952" y="5326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607;p45">
                <a:extLst>
                  <a:ext uri="{FF2B5EF4-FFF2-40B4-BE49-F238E27FC236}">
                    <a16:creationId xmlns:a16="http://schemas.microsoft.com/office/drawing/2014/main" id="{97DAAF3B-7EE0-4F32-AAC8-E78A5D8E1110}"/>
                  </a:ext>
                </a:extLst>
              </p:cNvPr>
              <p:cNvSpPr/>
              <p:nvPr/>
            </p:nvSpPr>
            <p:spPr>
              <a:xfrm>
                <a:off x="4128681" y="6140984"/>
                <a:ext cx="66106" cy="536269"/>
              </a:xfrm>
              <a:custGeom>
                <a:avLst/>
                <a:gdLst/>
                <a:ahLst/>
                <a:cxnLst/>
                <a:rect l="l" t="t" r="r" b="b"/>
                <a:pathLst>
                  <a:path w="66106" h="536269" extrusionOk="0">
                    <a:moveTo>
                      <a:pt x="0" y="0"/>
                    </a:moveTo>
                    <a:lnTo>
                      <a:pt x="25104" y="0"/>
                    </a:lnTo>
                    <a:lnTo>
                      <a:pt x="66106" y="536270"/>
                    </a:lnTo>
                    <a:lnTo>
                      <a:pt x="47951" y="5362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608;p45">
                <a:extLst>
                  <a:ext uri="{FF2B5EF4-FFF2-40B4-BE49-F238E27FC236}">
                    <a16:creationId xmlns:a16="http://schemas.microsoft.com/office/drawing/2014/main" id="{0D46392F-3D0A-4E02-AAF1-168B60D8A092}"/>
                  </a:ext>
                </a:extLst>
              </p:cNvPr>
              <p:cNvSpPr/>
              <p:nvPr/>
            </p:nvSpPr>
            <p:spPr>
              <a:xfrm>
                <a:off x="3397658" y="6140984"/>
                <a:ext cx="748668" cy="84442"/>
              </a:xfrm>
              <a:custGeom>
                <a:avLst/>
                <a:gdLst/>
                <a:ahLst/>
                <a:cxnLst/>
                <a:rect l="l" t="t" r="r" b="b"/>
                <a:pathLst>
                  <a:path w="748668" h="84442" extrusionOk="0">
                    <a:moveTo>
                      <a:pt x="0" y="0"/>
                    </a:moveTo>
                    <a:lnTo>
                      <a:pt x="748668" y="0"/>
                    </a:lnTo>
                    <a:lnTo>
                      <a:pt x="748668" y="84443"/>
                    </a:lnTo>
                    <a:lnTo>
                      <a:pt x="0" y="84443"/>
                    </a:ln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609;p45">
                <a:extLst>
                  <a:ext uri="{FF2B5EF4-FFF2-40B4-BE49-F238E27FC236}">
                    <a16:creationId xmlns:a16="http://schemas.microsoft.com/office/drawing/2014/main" id="{1BBB1334-3195-4C20-BA50-B33FED431328}"/>
                  </a:ext>
                </a:extLst>
              </p:cNvPr>
              <p:cNvSpPr/>
              <p:nvPr/>
            </p:nvSpPr>
            <p:spPr>
              <a:xfrm>
                <a:off x="4011895" y="6140984"/>
                <a:ext cx="134394" cy="84442"/>
              </a:xfrm>
              <a:custGeom>
                <a:avLst/>
                <a:gdLst/>
                <a:ahLst/>
                <a:cxnLst/>
                <a:rect l="l" t="t" r="r" b="b"/>
                <a:pathLst>
                  <a:path w="134394" h="84442" extrusionOk="0">
                    <a:moveTo>
                      <a:pt x="2911" y="655"/>
                    </a:moveTo>
                    <a:lnTo>
                      <a:pt x="0" y="84370"/>
                    </a:lnTo>
                    <a:lnTo>
                      <a:pt x="134395" y="84442"/>
                    </a:lnTo>
                    <a:lnTo>
                      <a:pt x="134395" y="0"/>
                    </a:lnTo>
                    <a:lnTo>
                      <a:pt x="2911" y="655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1610;p45">
                <a:extLst>
                  <a:ext uri="{FF2B5EF4-FFF2-40B4-BE49-F238E27FC236}">
                    <a16:creationId xmlns:a16="http://schemas.microsoft.com/office/drawing/2014/main" id="{1EBD64EA-8C24-4126-BFF4-793C7E272DFE}"/>
                  </a:ext>
                </a:extLst>
              </p:cNvPr>
              <p:cNvSpPr/>
              <p:nvPr/>
            </p:nvSpPr>
            <p:spPr>
              <a:xfrm>
                <a:off x="3397731" y="6141639"/>
                <a:ext cx="605686" cy="84442"/>
              </a:xfrm>
              <a:custGeom>
                <a:avLst/>
                <a:gdLst/>
                <a:ahLst/>
                <a:cxnLst/>
                <a:rect l="l" t="t" r="r" b="b"/>
                <a:pathLst>
                  <a:path w="605686" h="84442" extrusionOk="0">
                    <a:moveTo>
                      <a:pt x="0" y="0"/>
                    </a:moveTo>
                    <a:lnTo>
                      <a:pt x="605687" y="0"/>
                    </a:lnTo>
                    <a:lnTo>
                      <a:pt x="605687" y="84442"/>
                    </a:lnTo>
                    <a:lnTo>
                      <a:pt x="0" y="84442"/>
                    </a:lnTo>
                    <a:close/>
                  </a:path>
                </a:pathLst>
              </a:custGeom>
              <a:solidFill>
                <a:srgbClr val="B1AD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1611;p45">
                <a:extLst>
                  <a:ext uri="{FF2B5EF4-FFF2-40B4-BE49-F238E27FC236}">
                    <a16:creationId xmlns:a16="http://schemas.microsoft.com/office/drawing/2014/main" id="{BFD0790C-6970-45C9-889F-592F4B991F62}"/>
                  </a:ext>
                </a:extLst>
              </p:cNvPr>
              <p:cNvSpPr/>
              <p:nvPr/>
            </p:nvSpPr>
            <p:spPr>
              <a:xfrm>
                <a:off x="3388345" y="6140984"/>
                <a:ext cx="25831" cy="536269"/>
              </a:xfrm>
              <a:custGeom>
                <a:avLst/>
                <a:gdLst/>
                <a:ahLst/>
                <a:cxnLst/>
                <a:rect l="l" t="t" r="r" b="b"/>
                <a:pathLst>
                  <a:path w="25831" h="536269" extrusionOk="0">
                    <a:moveTo>
                      <a:pt x="25831" y="0"/>
                    </a:moveTo>
                    <a:lnTo>
                      <a:pt x="727" y="0"/>
                    </a:lnTo>
                    <a:lnTo>
                      <a:pt x="0" y="536270"/>
                    </a:lnTo>
                    <a:lnTo>
                      <a:pt x="18118" y="536270"/>
                    </a:lnTo>
                    <a:lnTo>
                      <a:pt x="25831" y="0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1612;p45">
                <a:extLst>
                  <a:ext uri="{FF2B5EF4-FFF2-40B4-BE49-F238E27FC236}">
                    <a16:creationId xmlns:a16="http://schemas.microsoft.com/office/drawing/2014/main" id="{E6EFBD33-C118-4985-AEBF-455DD2F7CB42}"/>
                  </a:ext>
                </a:extLst>
              </p:cNvPr>
              <p:cNvSpPr/>
              <p:nvPr/>
            </p:nvSpPr>
            <p:spPr>
              <a:xfrm>
                <a:off x="3991521" y="6140984"/>
                <a:ext cx="25831" cy="536269"/>
              </a:xfrm>
              <a:custGeom>
                <a:avLst/>
                <a:gdLst/>
                <a:ahLst/>
                <a:cxnLst/>
                <a:rect l="l" t="t" r="r" b="b"/>
                <a:pathLst>
                  <a:path w="25831" h="536269" extrusionOk="0">
                    <a:moveTo>
                      <a:pt x="25831" y="0"/>
                    </a:moveTo>
                    <a:lnTo>
                      <a:pt x="728" y="0"/>
                    </a:lnTo>
                    <a:lnTo>
                      <a:pt x="0" y="536270"/>
                    </a:lnTo>
                    <a:lnTo>
                      <a:pt x="18118" y="536270"/>
                    </a:lnTo>
                    <a:lnTo>
                      <a:pt x="25831" y="0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613;p45">
                <a:extLst>
                  <a:ext uri="{FF2B5EF4-FFF2-40B4-BE49-F238E27FC236}">
                    <a16:creationId xmlns:a16="http://schemas.microsoft.com/office/drawing/2014/main" id="{7CE6F334-5F3E-4FA2-B611-0C33D0F63C72}"/>
                  </a:ext>
                </a:extLst>
              </p:cNvPr>
              <p:cNvSpPr/>
              <p:nvPr/>
            </p:nvSpPr>
            <p:spPr>
              <a:xfrm>
                <a:off x="3388345" y="6140984"/>
                <a:ext cx="25831" cy="536269"/>
              </a:xfrm>
              <a:custGeom>
                <a:avLst/>
                <a:gdLst/>
                <a:ahLst/>
                <a:cxnLst/>
                <a:rect l="l" t="t" r="r" b="b"/>
                <a:pathLst>
                  <a:path w="25831" h="536269" extrusionOk="0">
                    <a:moveTo>
                      <a:pt x="727" y="0"/>
                    </a:moveTo>
                    <a:lnTo>
                      <a:pt x="0" y="536270"/>
                    </a:lnTo>
                    <a:lnTo>
                      <a:pt x="18118" y="536270"/>
                    </a:lnTo>
                    <a:lnTo>
                      <a:pt x="25831" y="0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1614;p45">
                <a:extLst>
                  <a:ext uri="{FF2B5EF4-FFF2-40B4-BE49-F238E27FC236}">
                    <a16:creationId xmlns:a16="http://schemas.microsoft.com/office/drawing/2014/main" id="{92974471-F5BA-4ADC-8083-6D886DAA7484}"/>
                  </a:ext>
                </a:extLst>
              </p:cNvPr>
              <p:cNvSpPr/>
              <p:nvPr/>
            </p:nvSpPr>
            <p:spPr>
              <a:xfrm>
                <a:off x="3368189" y="6100091"/>
                <a:ext cx="806479" cy="41257"/>
              </a:xfrm>
              <a:custGeom>
                <a:avLst/>
                <a:gdLst/>
                <a:ahLst/>
                <a:cxnLst/>
                <a:rect l="l" t="t" r="r" b="b"/>
                <a:pathLst>
                  <a:path w="806479" h="41257" extrusionOk="0">
                    <a:moveTo>
                      <a:pt x="0" y="20628"/>
                    </a:moveTo>
                    <a:lnTo>
                      <a:pt x="0" y="20628"/>
                    </a:lnTo>
                    <a:cubicBezTo>
                      <a:pt x="0" y="9241"/>
                      <a:pt x="4257" y="36"/>
                      <a:pt x="9459" y="0"/>
                    </a:cubicBezTo>
                    <a:lnTo>
                      <a:pt x="797020" y="0"/>
                    </a:lnTo>
                    <a:cubicBezTo>
                      <a:pt x="802222" y="0"/>
                      <a:pt x="806479" y="9241"/>
                      <a:pt x="806479" y="20628"/>
                    </a:cubicBezTo>
                    <a:lnTo>
                      <a:pt x="806479" y="20628"/>
                    </a:lnTo>
                    <a:cubicBezTo>
                      <a:pt x="806479" y="32016"/>
                      <a:pt x="802222" y="41221"/>
                      <a:pt x="797020" y="41257"/>
                    </a:cubicBezTo>
                    <a:lnTo>
                      <a:pt x="9459" y="41257"/>
                    </a:lnTo>
                    <a:cubicBezTo>
                      <a:pt x="4257" y="41257"/>
                      <a:pt x="0" y="32016"/>
                      <a:pt x="0" y="20628"/>
                    </a:cubicBez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615;p45">
                <a:extLst>
                  <a:ext uri="{FF2B5EF4-FFF2-40B4-BE49-F238E27FC236}">
                    <a16:creationId xmlns:a16="http://schemas.microsoft.com/office/drawing/2014/main" id="{5156B3D1-B7CD-4234-BC0C-E21015AFA033}"/>
                  </a:ext>
                </a:extLst>
              </p:cNvPr>
              <p:cNvSpPr/>
              <p:nvPr/>
            </p:nvSpPr>
            <p:spPr>
              <a:xfrm>
                <a:off x="3368189" y="6100091"/>
                <a:ext cx="806479" cy="41257"/>
              </a:xfrm>
              <a:custGeom>
                <a:avLst/>
                <a:gdLst/>
                <a:ahLst/>
                <a:cxnLst/>
                <a:rect l="l" t="t" r="r" b="b"/>
                <a:pathLst>
                  <a:path w="806479" h="41257" extrusionOk="0">
                    <a:moveTo>
                      <a:pt x="0" y="20628"/>
                    </a:moveTo>
                    <a:lnTo>
                      <a:pt x="0" y="20628"/>
                    </a:lnTo>
                    <a:cubicBezTo>
                      <a:pt x="0" y="9241"/>
                      <a:pt x="4257" y="36"/>
                      <a:pt x="9459" y="0"/>
                    </a:cubicBezTo>
                    <a:lnTo>
                      <a:pt x="797020" y="0"/>
                    </a:lnTo>
                    <a:cubicBezTo>
                      <a:pt x="802222" y="0"/>
                      <a:pt x="806479" y="9241"/>
                      <a:pt x="806479" y="20628"/>
                    </a:cubicBezTo>
                    <a:lnTo>
                      <a:pt x="806479" y="20628"/>
                    </a:lnTo>
                    <a:cubicBezTo>
                      <a:pt x="806479" y="32016"/>
                      <a:pt x="802222" y="41221"/>
                      <a:pt x="797020" y="41257"/>
                    </a:cubicBezTo>
                    <a:lnTo>
                      <a:pt x="9459" y="41257"/>
                    </a:lnTo>
                    <a:cubicBezTo>
                      <a:pt x="4257" y="41257"/>
                      <a:pt x="0" y="32016"/>
                      <a:pt x="0" y="20628"/>
                    </a:cubicBez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616;p45">
                <a:extLst>
                  <a:ext uri="{FF2B5EF4-FFF2-40B4-BE49-F238E27FC236}">
                    <a16:creationId xmlns:a16="http://schemas.microsoft.com/office/drawing/2014/main" id="{60DAB519-DD22-4ABD-802C-181CF06C8AEB}"/>
                  </a:ext>
                </a:extLst>
              </p:cNvPr>
              <p:cNvSpPr/>
              <p:nvPr/>
            </p:nvSpPr>
            <p:spPr>
              <a:xfrm>
                <a:off x="3971366" y="6100091"/>
                <a:ext cx="203266" cy="41257"/>
              </a:xfrm>
              <a:custGeom>
                <a:avLst/>
                <a:gdLst/>
                <a:ahLst/>
                <a:cxnLst/>
                <a:rect l="l" t="t" r="r" b="b"/>
                <a:pathLst>
                  <a:path w="203266" h="41257" extrusionOk="0">
                    <a:moveTo>
                      <a:pt x="0" y="20628"/>
                    </a:moveTo>
                    <a:lnTo>
                      <a:pt x="0" y="20628"/>
                    </a:lnTo>
                    <a:cubicBezTo>
                      <a:pt x="0" y="9241"/>
                      <a:pt x="4257" y="36"/>
                      <a:pt x="9459" y="0"/>
                    </a:cubicBezTo>
                    <a:lnTo>
                      <a:pt x="193807" y="0"/>
                    </a:lnTo>
                    <a:cubicBezTo>
                      <a:pt x="199009" y="0"/>
                      <a:pt x="203266" y="9241"/>
                      <a:pt x="203266" y="20628"/>
                    </a:cubicBezTo>
                    <a:lnTo>
                      <a:pt x="203266" y="20628"/>
                    </a:lnTo>
                    <a:cubicBezTo>
                      <a:pt x="203266" y="32016"/>
                      <a:pt x="199009" y="41221"/>
                      <a:pt x="193807" y="41257"/>
                    </a:cubicBezTo>
                    <a:lnTo>
                      <a:pt x="9459" y="41257"/>
                    </a:lnTo>
                    <a:cubicBezTo>
                      <a:pt x="4257" y="41257"/>
                      <a:pt x="0" y="32016"/>
                      <a:pt x="0" y="20628"/>
                    </a:cubicBez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" name="Google Shape;1617;p45">
                <a:extLst>
                  <a:ext uri="{FF2B5EF4-FFF2-40B4-BE49-F238E27FC236}">
                    <a16:creationId xmlns:a16="http://schemas.microsoft.com/office/drawing/2014/main" id="{2B370DD0-61CD-4F6B-B935-0511F52739AE}"/>
                  </a:ext>
                </a:extLst>
              </p:cNvPr>
              <p:cNvGrpSpPr/>
              <p:nvPr/>
            </p:nvGrpSpPr>
            <p:grpSpPr>
              <a:xfrm>
                <a:off x="3774867" y="5752606"/>
                <a:ext cx="213416" cy="299496"/>
                <a:chOff x="3774867" y="5752606"/>
                <a:chExt cx="213416" cy="299496"/>
              </a:xfrm>
            </p:grpSpPr>
            <p:sp>
              <p:nvSpPr>
                <p:cNvPr id="151" name="Google Shape;1618;p45">
                  <a:extLst>
                    <a:ext uri="{FF2B5EF4-FFF2-40B4-BE49-F238E27FC236}">
                      <a16:creationId xmlns:a16="http://schemas.microsoft.com/office/drawing/2014/main" id="{A13C6C05-2A6F-4982-AC29-91B9B82BBE7D}"/>
                    </a:ext>
                  </a:extLst>
                </p:cNvPr>
                <p:cNvSpPr/>
                <p:nvPr/>
              </p:nvSpPr>
              <p:spPr>
                <a:xfrm>
                  <a:off x="3776868" y="5754389"/>
                  <a:ext cx="209450" cy="295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50" h="295894" extrusionOk="0">
                      <a:moveTo>
                        <a:pt x="183583" y="295894"/>
                      </a:moveTo>
                      <a:lnTo>
                        <a:pt x="0" y="295894"/>
                      </a:lnTo>
                      <a:lnTo>
                        <a:pt x="25904" y="0"/>
                      </a:lnTo>
                      <a:lnTo>
                        <a:pt x="209451" y="0"/>
                      </a:lnTo>
                      <a:lnTo>
                        <a:pt x="183583" y="295894"/>
                      </a:lnTo>
                      <a:close/>
                    </a:path>
                  </a:pathLst>
                </a:custGeom>
                <a:solidFill>
                  <a:srgbClr val="B1AD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619;p45">
                  <a:extLst>
                    <a:ext uri="{FF2B5EF4-FFF2-40B4-BE49-F238E27FC236}">
                      <a16:creationId xmlns:a16="http://schemas.microsoft.com/office/drawing/2014/main" id="{3ED1856F-1189-4D0D-AE91-80144183F21A}"/>
                    </a:ext>
                  </a:extLst>
                </p:cNvPr>
                <p:cNvSpPr/>
                <p:nvPr/>
              </p:nvSpPr>
              <p:spPr>
                <a:xfrm>
                  <a:off x="3774867" y="5752606"/>
                  <a:ext cx="213416" cy="299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16" h="299496" extrusionOk="0">
                      <a:moveTo>
                        <a:pt x="187221" y="299496"/>
                      </a:moveTo>
                      <a:lnTo>
                        <a:pt x="0" y="299496"/>
                      </a:lnTo>
                      <a:lnTo>
                        <a:pt x="26195" y="0"/>
                      </a:lnTo>
                      <a:lnTo>
                        <a:pt x="213417" y="0"/>
                      </a:lnTo>
                      <a:lnTo>
                        <a:pt x="187221" y="299496"/>
                      </a:lnTo>
                      <a:close/>
                      <a:moveTo>
                        <a:pt x="3966" y="295858"/>
                      </a:moveTo>
                      <a:lnTo>
                        <a:pt x="183874" y="295858"/>
                      </a:lnTo>
                      <a:lnTo>
                        <a:pt x="209451" y="3638"/>
                      </a:lnTo>
                      <a:lnTo>
                        <a:pt x="29506" y="3638"/>
                      </a:lnTo>
                      <a:lnTo>
                        <a:pt x="3929" y="295858"/>
                      </a:lnTo>
                      <a:close/>
                    </a:path>
                  </a:pathLst>
                </a:custGeom>
                <a:solidFill>
                  <a:srgbClr val="4E33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" name="Google Shape;1620;p45">
                <a:extLst>
                  <a:ext uri="{FF2B5EF4-FFF2-40B4-BE49-F238E27FC236}">
                    <a16:creationId xmlns:a16="http://schemas.microsoft.com/office/drawing/2014/main" id="{31EB1116-7C9D-4E7E-BA33-9E8AE47DD747}"/>
                  </a:ext>
                </a:extLst>
              </p:cNvPr>
              <p:cNvGrpSpPr/>
              <p:nvPr/>
            </p:nvGrpSpPr>
            <p:grpSpPr>
              <a:xfrm>
                <a:off x="3792185" y="5769706"/>
                <a:ext cx="174887" cy="267371"/>
                <a:chOff x="3792185" y="5769706"/>
                <a:chExt cx="174887" cy="267371"/>
              </a:xfrm>
            </p:grpSpPr>
            <p:grpSp>
              <p:nvGrpSpPr>
                <p:cNvPr id="137" name="Google Shape;1621;p45">
                  <a:extLst>
                    <a:ext uri="{FF2B5EF4-FFF2-40B4-BE49-F238E27FC236}">
                      <a16:creationId xmlns:a16="http://schemas.microsoft.com/office/drawing/2014/main" id="{477497FB-9AB6-43BE-A207-1F0552AB479A}"/>
                    </a:ext>
                  </a:extLst>
                </p:cNvPr>
                <p:cNvGrpSpPr/>
                <p:nvPr/>
              </p:nvGrpSpPr>
              <p:grpSpPr>
                <a:xfrm>
                  <a:off x="3792185" y="6005643"/>
                  <a:ext cx="156295" cy="31434"/>
                  <a:chOff x="3792185" y="6005643"/>
                  <a:chExt cx="156295" cy="31434"/>
                </a:xfrm>
              </p:grpSpPr>
              <p:sp>
                <p:nvSpPr>
                  <p:cNvPr id="148" name="Google Shape;1622;p45">
                    <a:extLst>
                      <a:ext uri="{FF2B5EF4-FFF2-40B4-BE49-F238E27FC236}">
                        <a16:creationId xmlns:a16="http://schemas.microsoft.com/office/drawing/2014/main" id="{388C64F8-0F84-411E-9AA8-E3C4297B3B21}"/>
                      </a:ext>
                    </a:extLst>
                  </p:cNvPr>
                  <p:cNvSpPr/>
                  <p:nvPr/>
                </p:nvSpPr>
                <p:spPr>
                  <a:xfrm>
                    <a:off x="3792185" y="6005643"/>
                    <a:ext cx="47441" cy="314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41" h="31434" extrusionOk="0">
                        <a:moveTo>
                          <a:pt x="44713" y="31434"/>
                        </a:moveTo>
                        <a:lnTo>
                          <a:pt x="0" y="31434"/>
                        </a:lnTo>
                        <a:lnTo>
                          <a:pt x="2729" y="0"/>
                        </a:lnTo>
                        <a:lnTo>
                          <a:pt x="47442" y="0"/>
                        </a:lnTo>
                        <a:lnTo>
                          <a:pt x="44677" y="31434"/>
                        </a:lnTo>
                        <a:close/>
                        <a:moveTo>
                          <a:pt x="1965" y="29615"/>
                        </a:moveTo>
                        <a:lnTo>
                          <a:pt x="43040" y="29615"/>
                        </a:lnTo>
                        <a:lnTo>
                          <a:pt x="45477" y="1819"/>
                        </a:lnTo>
                        <a:lnTo>
                          <a:pt x="4402" y="1819"/>
                        </a:lnTo>
                        <a:lnTo>
                          <a:pt x="1965" y="29615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623;p45">
                    <a:extLst>
                      <a:ext uri="{FF2B5EF4-FFF2-40B4-BE49-F238E27FC236}">
                        <a16:creationId xmlns:a16="http://schemas.microsoft.com/office/drawing/2014/main" id="{F733240F-87FD-44BC-B3ED-32C1C92B85C9}"/>
                      </a:ext>
                    </a:extLst>
                  </p:cNvPr>
                  <p:cNvSpPr/>
                  <p:nvPr/>
                </p:nvSpPr>
                <p:spPr>
                  <a:xfrm>
                    <a:off x="3846612" y="6005643"/>
                    <a:ext cx="47478" cy="314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78" h="31434" extrusionOk="0">
                        <a:moveTo>
                          <a:pt x="44714" y="31434"/>
                        </a:moveTo>
                        <a:lnTo>
                          <a:pt x="0" y="31434"/>
                        </a:lnTo>
                        <a:lnTo>
                          <a:pt x="2765" y="0"/>
                        </a:lnTo>
                        <a:lnTo>
                          <a:pt x="47479" y="0"/>
                        </a:lnTo>
                        <a:lnTo>
                          <a:pt x="44750" y="31434"/>
                        </a:lnTo>
                        <a:close/>
                        <a:moveTo>
                          <a:pt x="1965" y="29615"/>
                        </a:moveTo>
                        <a:lnTo>
                          <a:pt x="43040" y="29615"/>
                        </a:lnTo>
                        <a:lnTo>
                          <a:pt x="45477" y="1819"/>
                        </a:lnTo>
                        <a:lnTo>
                          <a:pt x="4402" y="1819"/>
                        </a:lnTo>
                        <a:lnTo>
                          <a:pt x="1965" y="29615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624;p45">
                    <a:extLst>
                      <a:ext uri="{FF2B5EF4-FFF2-40B4-BE49-F238E27FC236}">
                        <a16:creationId xmlns:a16="http://schemas.microsoft.com/office/drawing/2014/main" id="{595C2CCB-C008-437F-AF17-BEF3C83ED45D}"/>
                      </a:ext>
                    </a:extLst>
                  </p:cNvPr>
                  <p:cNvSpPr/>
                  <p:nvPr/>
                </p:nvSpPr>
                <p:spPr>
                  <a:xfrm>
                    <a:off x="3901039" y="6005643"/>
                    <a:ext cx="47441" cy="314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41" h="31434" extrusionOk="0">
                        <a:moveTo>
                          <a:pt x="44713" y="31434"/>
                        </a:moveTo>
                        <a:lnTo>
                          <a:pt x="0" y="31434"/>
                        </a:lnTo>
                        <a:lnTo>
                          <a:pt x="2729" y="0"/>
                        </a:lnTo>
                        <a:lnTo>
                          <a:pt x="47442" y="0"/>
                        </a:lnTo>
                        <a:lnTo>
                          <a:pt x="44677" y="31434"/>
                        </a:lnTo>
                        <a:close/>
                        <a:moveTo>
                          <a:pt x="1965" y="29615"/>
                        </a:moveTo>
                        <a:lnTo>
                          <a:pt x="43040" y="29615"/>
                        </a:lnTo>
                        <a:lnTo>
                          <a:pt x="45477" y="1819"/>
                        </a:lnTo>
                        <a:lnTo>
                          <a:pt x="4402" y="1819"/>
                        </a:lnTo>
                        <a:lnTo>
                          <a:pt x="1965" y="29615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8" name="Google Shape;1625;p45">
                  <a:extLst>
                    <a:ext uri="{FF2B5EF4-FFF2-40B4-BE49-F238E27FC236}">
                      <a16:creationId xmlns:a16="http://schemas.microsoft.com/office/drawing/2014/main" id="{DF31B4A0-96C5-4A0E-9B58-EED624459121}"/>
                    </a:ext>
                  </a:extLst>
                </p:cNvPr>
                <p:cNvSpPr/>
                <p:nvPr/>
              </p:nvSpPr>
              <p:spPr>
                <a:xfrm>
                  <a:off x="3799679" y="5960929"/>
                  <a:ext cx="151749" cy="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49" h="1819" extrusionOk="0">
                      <a:moveTo>
                        <a:pt x="0" y="0"/>
                      </a:moveTo>
                      <a:lnTo>
                        <a:pt x="151749" y="0"/>
                      </a:lnTo>
                      <a:lnTo>
                        <a:pt x="151749" y="1819"/>
                      </a:lnTo>
                      <a:lnTo>
                        <a:pt x="0" y="1819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626;p45">
                  <a:extLst>
                    <a:ext uri="{FF2B5EF4-FFF2-40B4-BE49-F238E27FC236}">
                      <a16:creationId xmlns:a16="http://schemas.microsoft.com/office/drawing/2014/main" id="{7BDD0D47-2F9B-416F-B514-71F1AE7F5245}"/>
                    </a:ext>
                  </a:extLst>
                </p:cNvPr>
                <p:cNvSpPr/>
                <p:nvPr/>
              </p:nvSpPr>
              <p:spPr>
                <a:xfrm>
                  <a:off x="3802735" y="5907011"/>
                  <a:ext cx="101396" cy="11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96" h="11569" extrusionOk="0">
                      <a:moveTo>
                        <a:pt x="100378" y="11570"/>
                      </a:moveTo>
                      <a:lnTo>
                        <a:pt x="0" y="11570"/>
                      </a:lnTo>
                      <a:lnTo>
                        <a:pt x="1019" y="0"/>
                      </a:lnTo>
                      <a:lnTo>
                        <a:pt x="101397" y="0"/>
                      </a:lnTo>
                      <a:lnTo>
                        <a:pt x="100378" y="11570"/>
                      </a:lnTo>
                      <a:close/>
                      <a:moveTo>
                        <a:pt x="1965" y="9751"/>
                      </a:moveTo>
                      <a:lnTo>
                        <a:pt x="98704" y="9751"/>
                      </a:lnTo>
                      <a:lnTo>
                        <a:pt x="99396" y="1819"/>
                      </a:lnTo>
                      <a:lnTo>
                        <a:pt x="2656" y="1819"/>
                      </a:lnTo>
                      <a:lnTo>
                        <a:pt x="1965" y="9751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627;p45">
                  <a:extLst>
                    <a:ext uri="{FF2B5EF4-FFF2-40B4-BE49-F238E27FC236}">
                      <a16:creationId xmlns:a16="http://schemas.microsoft.com/office/drawing/2014/main" id="{CE0E6DBE-F8BB-420F-919C-DF686BA6F476}"/>
                    </a:ext>
                  </a:extLst>
                </p:cNvPr>
                <p:cNvSpPr/>
                <p:nvPr/>
              </p:nvSpPr>
              <p:spPr>
                <a:xfrm>
                  <a:off x="3908025" y="5981085"/>
                  <a:ext cx="42603" cy="11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03" h="11423" extrusionOk="0">
                      <a:moveTo>
                        <a:pt x="41621" y="11424"/>
                      </a:moveTo>
                      <a:lnTo>
                        <a:pt x="0" y="11424"/>
                      </a:lnTo>
                      <a:lnTo>
                        <a:pt x="982" y="0"/>
                      </a:lnTo>
                      <a:lnTo>
                        <a:pt x="42603" y="0"/>
                      </a:lnTo>
                      <a:lnTo>
                        <a:pt x="41621" y="11424"/>
                      </a:lnTo>
                      <a:close/>
                      <a:moveTo>
                        <a:pt x="1965" y="9605"/>
                      </a:moveTo>
                      <a:lnTo>
                        <a:pt x="39948" y="9605"/>
                      </a:lnTo>
                      <a:lnTo>
                        <a:pt x="40639" y="1819"/>
                      </a:lnTo>
                      <a:lnTo>
                        <a:pt x="2656" y="1819"/>
                      </a:lnTo>
                      <a:lnTo>
                        <a:pt x="1965" y="9605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1" name="Google Shape;1628;p45">
                  <a:extLst>
                    <a:ext uri="{FF2B5EF4-FFF2-40B4-BE49-F238E27FC236}">
                      <a16:creationId xmlns:a16="http://schemas.microsoft.com/office/drawing/2014/main" id="{B33D7A05-1B91-47D9-87EC-D9548EC2CB25}"/>
                    </a:ext>
                  </a:extLst>
                </p:cNvPr>
                <p:cNvGrpSpPr/>
                <p:nvPr/>
              </p:nvGrpSpPr>
              <p:grpSpPr>
                <a:xfrm>
                  <a:off x="3800116" y="5931969"/>
                  <a:ext cx="154804" cy="15826"/>
                  <a:chOff x="3800116" y="5931969"/>
                  <a:chExt cx="154804" cy="15826"/>
                </a:xfrm>
              </p:grpSpPr>
              <p:sp>
                <p:nvSpPr>
                  <p:cNvPr id="145" name="Google Shape;1629;p45">
                    <a:extLst>
                      <a:ext uri="{FF2B5EF4-FFF2-40B4-BE49-F238E27FC236}">
                        <a16:creationId xmlns:a16="http://schemas.microsoft.com/office/drawing/2014/main" id="{AF91845E-1C8B-4815-9C29-3D9B794A8EEB}"/>
                      </a:ext>
                    </a:extLst>
                  </p:cNvPr>
                  <p:cNvSpPr/>
                  <p:nvPr/>
                </p:nvSpPr>
                <p:spPr>
                  <a:xfrm>
                    <a:off x="3937712" y="5931969"/>
                    <a:ext cx="17208" cy="1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08" h="15826" extrusionOk="0">
                        <a:moveTo>
                          <a:pt x="15826" y="15826"/>
                        </a:moveTo>
                        <a:lnTo>
                          <a:pt x="0" y="15826"/>
                        </a:lnTo>
                        <a:lnTo>
                          <a:pt x="1383" y="0"/>
                        </a:lnTo>
                        <a:lnTo>
                          <a:pt x="17209" y="0"/>
                        </a:lnTo>
                        <a:lnTo>
                          <a:pt x="15826" y="15826"/>
                        </a:lnTo>
                        <a:close/>
                        <a:moveTo>
                          <a:pt x="2001" y="14007"/>
                        </a:moveTo>
                        <a:lnTo>
                          <a:pt x="14152" y="14007"/>
                        </a:lnTo>
                        <a:lnTo>
                          <a:pt x="15208" y="1819"/>
                        </a:lnTo>
                        <a:lnTo>
                          <a:pt x="3056" y="1819"/>
                        </a:lnTo>
                        <a:lnTo>
                          <a:pt x="2001" y="14007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630;p45">
                    <a:extLst>
                      <a:ext uri="{FF2B5EF4-FFF2-40B4-BE49-F238E27FC236}">
                        <a16:creationId xmlns:a16="http://schemas.microsoft.com/office/drawing/2014/main" id="{BE0FE431-634A-4813-8AB3-48E53F9D41A8}"/>
                      </a:ext>
                    </a:extLst>
                  </p:cNvPr>
                  <p:cNvSpPr/>
                  <p:nvPr/>
                </p:nvSpPr>
                <p:spPr>
                  <a:xfrm>
                    <a:off x="3868914" y="5931969"/>
                    <a:ext cx="17208" cy="1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08" h="15826" extrusionOk="0">
                        <a:moveTo>
                          <a:pt x="15826" y="15826"/>
                        </a:moveTo>
                        <a:lnTo>
                          <a:pt x="0" y="15826"/>
                        </a:lnTo>
                        <a:lnTo>
                          <a:pt x="1383" y="0"/>
                        </a:lnTo>
                        <a:lnTo>
                          <a:pt x="17209" y="0"/>
                        </a:lnTo>
                        <a:lnTo>
                          <a:pt x="15826" y="15826"/>
                        </a:lnTo>
                        <a:close/>
                        <a:moveTo>
                          <a:pt x="2001" y="14007"/>
                        </a:moveTo>
                        <a:lnTo>
                          <a:pt x="14153" y="14007"/>
                        </a:lnTo>
                        <a:lnTo>
                          <a:pt x="15208" y="1819"/>
                        </a:lnTo>
                        <a:lnTo>
                          <a:pt x="3056" y="1819"/>
                        </a:lnTo>
                        <a:lnTo>
                          <a:pt x="2001" y="14007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" name="Google Shape;1631;p45">
                    <a:extLst>
                      <a:ext uri="{FF2B5EF4-FFF2-40B4-BE49-F238E27FC236}">
                        <a16:creationId xmlns:a16="http://schemas.microsoft.com/office/drawing/2014/main" id="{563EA3C9-DADB-4DF6-85E1-B664D41E485D}"/>
                      </a:ext>
                    </a:extLst>
                  </p:cNvPr>
                  <p:cNvSpPr/>
                  <p:nvPr/>
                </p:nvSpPr>
                <p:spPr>
                  <a:xfrm>
                    <a:off x="3800116" y="5931969"/>
                    <a:ext cx="17208" cy="158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08" h="15826" extrusionOk="0">
                        <a:moveTo>
                          <a:pt x="15826" y="15826"/>
                        </a:moveTo>
                        <a:lnTo>
                          <a:pt x="0" y="15826"/>
                        </a:lnTo>
                        <a:lnTo>
                          <a:pt x="1383" y="0"/>
                        </a:lnTo>
                        <a:lnTo>
                          <a:pt x="17209" y="0"/>
                        </a:lnTo>
                        <a:lnTo>
                          <a:pt x="15826" y="15826"/>
                        </a:lnTo>
                        <a:close/>
                        <a:moveTo>
                          <a:pt x="2001" y="14007"/>
                        </a:moveTo>
                        <a:lnTo>
                          <a:pt x="14153" y="14007"/>
                        </a:lnTo>
                        <a:lnTo>
                          <a:pt x="15208" y="1819"/>
                        </a:lnTo>
                        <a:lnTo>
                          <a:pt x="3056" y="1819"/>
                        </a:lnTo>
                        <a:lnTo>
                          <a:pt x="2001" y="14007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2" name="Google Shape;1632;p45">
                  <a:extLst>
                    <a:ext uri="{FF2B5EF4-FFF2-40B4-BE49-F238E27FC236}">
                      <a16:creationId xmlns:a16="http://schemas.microsoft.com/office/drawing/2014/main" id="{56BEE994-C133-4873-A65A-B10A7EC3992A}"/>
                    </a:ext>
                  </a:extLst>
                </p:cNvPr>
                <p:cNvSpPr/>
                <p:nvPr/>
              </p:nvSpPr>
              <p:spPr>
                <a:xfrm>
                  <a:off x="3814705" y="5769706"/>
                  <a:ext cx="48315" cy="1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15" h="12224" extrusionOk="0">
                      <a:moveTo>
                        <a:pt x="47260" y="12224"/>
                      </a:moveTo>
                      <a:lnTo>
                        <a:pt x="0" y="12224"/>
                      </a:lnTo>
                      <a:lnTo>
                        <a:pt x="1055" y="0"/>
                      </a:lnTo>
                      <a:lnTo>
                        <a:pt x="48315" y="0"/>
                      </a:lnTo>
                      <a:lnTo>
                        <a:pt x="47260" y="12224"/>
                      </a:lnTo>
                      <a:close/>
                      <a:moveTo>
                        <a:pt x="1965" y="10405"/>
                      </a:moveTo>
                      <a:lnTo>
                        <a:pt x="45586" y="10405"/>
                      </a:lnTo>
                      <a:lnTo>
                        <a:pt x="46351" y="1819"/>
                      </a:lnTo>
                      <a:lnTo>
                        <a:pt x="2729" y="1819"/>
                      </a:lnTo>
                      <a:lnTo>
                        <a:pt x="1965" y="10405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633;p45">
                  <a:extLst>
                    <a:ext uri="{FF2B5EF4-FFF2-40B4-BE49-F238E27FC236}">
                      <a16:creationId xmlns:a16="http://schemas.microsoft.com/office/drawing/2014/main" id="{2BAE60A8-FE79-4D85-B3DF-DB2C6D17BA86}"/>
                    </a:ext>
                  </a:extLst>
                </p:cNvPr>
                <p:cNvSpPr/>
                <p:nvPr/>
              </p:nvSpPr>
              <p:spPr>
                <a:xfrm>
                  <a:off x="3796909" y="5969734"/>
                  <a:ext cx="26388" cy="25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8" h="25940" extrusionOk="0">
                      <a:moveTo>
                        <a:pt x="14122" y="25940"/>
                      </a:moveTo>
                      <a:lnTo>
                        <a:pt x="10156" y="25940"/>
                      </a:lnTo>
                      <a:cubicBezTo>
                        <a:pt x="7209" y="25940"/>
                        <a:pt x="4553" y="24776"/>
                        <a:pt x="2625" y="22702"/>
                      </a:cubicBezTo>
                      <a:cubicBezTo>
                        <a:pt x="697" y="20592"/>
                        <a:pt x="-213" y="17827"/>
                        <a:pt x="42" y="14880"/>
                      </a:cubicBezTo>
                      <a:lnTo>
                        <a:pt x="406" y="10915"/>
                      </a:lnTo>
                      <a:cubicBezTo>
                        <a:pt x="915" y="4911"/>
                        <a:pt x="6263" y="0"/>
                        <a:pt x="12266" y="0"/>
                      </a:cubicBezTo>
                      <a:lnTo>
                        <a:pt x="16232" y="0"/>
                      </a:lnTo>
                      <a:cubicBezTo>
                        <a:pt x="19179" y="0"/>
                        <a:pt x="21835" y="1164"/>
                        <a:pt x="23763" y="3238"/>
                      </a:cubicBezTo>
                      <a:cubicBezTo>
                        <a:pt x="25691" y="5348"/>
                        <a:pt x="26601" y="8113"/>
                        <a:pt x="26346" y="11060"/>
                      </a:cubicBezTo>
                      <a:lnTo>
                        <a:pt x="25982" y="15026"/>
                      </a:lnTo>
                      <a:cubicBezTo>
                        <a:pt x="25473" y="21029"/>
                        <a:pt x="20125" y="25940"/>
                        <a:pt x="14122" y="25940"/>
                      </a:cubicBezTo>
                      <a:close/>
                      <a:moveTo>
                        <a:pt x="12266" y="1819"/>
                      </a:moveTo>
                      <a:cubicBezTo>
                        <a:pt x="7173" y="1819"/>
                        <a:pt x="2661" y="5967"/>
                        <a:pt x="2225" y="11060"/>
                      </a:cubicBezTo>
                      <a:lnTo>
                        <a:pt x="1861" y="15026"/>
                      </a:lnTo>
                      <a:cubicBezTo>
                        <a:pt x="1643" y="17464"/>
                        <a:pt x="2407" y="19756"/>
                        <a:pt x="3971" y="21465"/>
                      </a:cubicBezTo>
                      <a:cubicBezTo>
                        <a:pt x="5536" y="23175"/>
                        <a:pt x="7719" y="24121"/>
                        <a:pt x="10156" y="24121"/>
                      </a:cubicBezTo>
                      <a:lnTo>
                        <a:pt x="14122" y="24121"/>
                      </a:lnTo>
                      <a:cubicBezTo>
                        <a:pt x="19215" y="24121"/>
                        <a:pt x="23727" y="19974"/>
                        <a:pt x="24163" y="14880"/>
                      </a:cubicBezTo>
                      <a:lnTo>
                        <a:pt x="24527" y="10915"/>
                      </a:lnTo>
                      <a:cubicBezTo>
                        <a:pt x="24745" y="8477"/>
                        <a:pt x="23981" y="6185"/>
                        <a:pt x="22417" y="4475"/>
                      </a:cubicBezTo>
                      <a:cubicBezTo>
                        <a:pt x="20852" y="2765"/>
                        <a:pt x="18670" y="1819"/>
                        <a:pt x="16232" y="1819"/>
                      </a:cubicBezTo>
                      <a:lnTo>
                        <a:pt x="12266" y="1819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634;p45">
                  <a:extLst>
                    <a:ext uri="{FF2B5EF4-FFF2-40B4-BE49-F238E27FC236}">
                      <a16:creationId xmlns:a16="http://schemas.microsoft.com/office/drawing/2014/main" id="{CF05D1C8-FC37-4793-AA8E-37D566BDA128}"/>
                    </a:ext>
                  </a:extLst>
                </p:cNvPr>
                <p:cNvSpPr/>
                <p:nvPr/>
              </p:nvSpPr>
              <p:spPr>
                <a:xfrm>
                  <a:off x="3804518" y="5790953"/>
                  <a:ext cx="162554" cy="106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554" h="106380" extrusionOk="0">
                      <a:moveTo>
                        <a:pt x="153241" y="106381"/>
                      </a:moveTo>
                      <a:lnTo>
                        <a:pt x="0" y="106381"/>
                      </a:lnTo>
                      <a:lnTo>
                        <a:pt x="73" y="105399"/>
                      </a:lnTo>
                      <a:lnTo>
                        <a:pt x="9314" y="0"/>
                      </a:lnTo>
                      <a:lnTo>
                        <a:pt x="162555" y="0"/>
                      </a:lnTo>
                      <a:lnTo>
                        <a:pt x="162482" y="982"/>
                      </a:lnTo>
                      <a:lnTo>
                        <a:pt x="153277" y="106381"/>
                      </a:lnTo>
                      <a:close/>
                      <a:moveTo>
                        <a:pt x="1965" y="104562"/>
                      </a:moveTo>
                      <a:lnTo>
                        <a:pt x="151567" y="104562"/>
                      </a:lnTo>
                      <a:lnTo>
                        <a:pt x="160554" y="1783"/>
                      </a:lnTo>
                      <a:lnTo>
                        <a:pt x="10951" y="1783"/>
                      </a:lnTo>
                      <a:lnTo>
                        <a:pt x="1965" y="104562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2" name="Google Shape;1635;p45">
                <a:extLst>
                  <a:ext uri="{FF2B5EF4-FFF2-40B4-BE49-F238E27FC236}">
                    <a16:creationId xmlns:a16="http://schemas.microsoft.com/office/drawing/2014/main" id="{1223DD85-8CBB-4D3B-AAC8-500DE2D50318}"/>
                  </a:ext>
                </a:extLst>
              </p:cNvPr>
              <p:cNvSpPr/>
              <p:nvPr/>
            </p:nvSpPr>
            <p:spPr>
              <a:xfrm rot="-3218761">
                <a:off x="3884843" y="5755882"/>
                <a:ext cx="1818" cy="17648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76561" extrusionOk="0">
                    <a:moveTo>
                      <a:pt x="0" y="0"/>
                    </a:moveTo>
                    <a:lnTo>
                      <a:pt x="1819" y="0"/>
                    </a:lnTo>
                    <a:lnTo>
                      <a:pt x="1819" y="176562"/>
                    </a:lnTo>
                    <a:lnTo>
                      <a:pt x="0" y="176562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1636;p45">
                <a:extLst>
                  <a:ext uri="{FF2B5EF4-FFF2-40B4-BE49-F238E27FC236}">
                    <a16:creationId xmlns:a16="http://schemas.microsoft.com/office/drawing/2014/main" id="{D474797C-0975-44A5-A840-7819596F626A}"/>
                  </a:ext>
                </a:extLst>
              </p:cNvPr>
              <p:cNvSpPr/>
              <p:nvPr/>
            </p:nvSpPr>
            <p:spPr>
              <a:xfrm rot="-1983235">
                <a:off x="3797189" y="5867676"/>
                <a:ext cx="102298" cy="1818"/>
              </a:xfrm>
              <a:custGeom>
                <a:avLst/>
                <a:gdLst/>
                <a:ahLst/>
                <a:cxnLst/>
                <a:rect l="l" t="t" r="r" b="b"/>
                <a:pathLst>
                  <a:path w="102378" h="1819" extrusionOk="0">
                    <a:moveTo>
                      <a:pt x="0" y="0"/>
                    </a:moveTo>
                    <a:lnTo>
                      <a:pt x="102379" y="0"/>
                    </a:lnTo>
                    <a:lnTo>
                      <a:pt x="102379" y="1819"/>
                    </a:lnTo>
                    <a:lnTo>
                      <a:pt x="0" y="1819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1637;p45">
                <a:extLst>
                  <a:ext uri="{FF2B5EF4-FFF2-40B4-BE49-F238E27FC236}">
                    <a16:creationId xmlns:a16="http://schemas.microsoft.com/office/drawing/2014/main" id="{0A6983F0-3344-4D5D-A42F-E5C44E126E57}"/>
                  </a:ext>
                </a:extLst>
              </p:cNvPr>
              <p:cNvSpPr/>
              <p:nvPr/>
            </p:nvSpPr>
            <p:spPr>
              <a:xfrm>
                <a:off x="3795240" y="6005788"/>
                <a:ext cx="41366" cy="31106"/>
              </a:xfrm>
              <a:custGeom>
                <a:avLst/>
                <a:gdLst/>
                <a:ahLst/>
                <a:cxnLst/>
                <a:rect l="l" t="t" r="r" b="b"/>
                <a:pathLst>
                  <a:path w="41366" h="31106" extrusionOk="0">
                    <a:moveTo>
                      <a:pt x="40275" y="31107"/>
                    </a:moveTo>
                    <a:lnTo>
                      <a:pt x="0" y="1492"/>
                    </a:lnTo>
                    <a:lnTo>
                      <a:pt x="1055" y="0"/>
                    </a:lnTo>
                    <a:lnTo>
                      <a:pt x="41366" y="29651"/>
                    </a:lnTo>
                    <a:lnTo>
                      <a:pt x="40275" y="31107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1638;p45">
                <a:extLst>
                  <a:ext uri="{FF2B5EF4-FFF2-40B4-BE49-F238E27FC236}">
                    <a16:creationId xmlns:a16="http://schemas.microsoft.com/office/drawing/2014/main" id="{6ED5518F-30E2-4BF2-ADEE-7A0D64ACFB7C}"/>
                  </a:ext>
                </a:extLst>
              </p:cNvPr>
              <p:cNvSpPr/>
              <p:nvPr/>
            </p:nvSpPr>
            <p:spPr>
              <a:xfrm rot="-1983235">
                <a:off x="3788870" y="6020303"/>
                <a:ext cx="54238" cy="1818"/>
              </a:xfrm>
              <a:custGeom>
                <a:avLst/>
                <a:gdLst/>
                <a:ahLst/>
                <a:cxnLst/>
                <a:rect l="l" t="t" r="r" b="b"/>
                <a:pathLst>
                  <a:path w="54281" h="1819" extrusionOk="0">
                    <a:moveTo>
                      <a:pt x="0" y="0"/>
                    </a:moveTo>
                    <a:lnTo>
                      <a:pt x="54282" y="0"/>
                    </a:lnTo>
                    <a:lnTo>
                      <a:pt x="54282" y="1819"/>
                    </a:lnTo>
                    <a:lnTo>
                      <a:pt x="0" y="1819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1639;p45">
                <a:extLst>
                  <a:ext uri="{FF2B5EF4-FFF2-40B4-BE49-F238E27FC236}">
                    <a16:creationId xmlns:a16="http://schemas.microsoft.com/office/drawing/2014/main" id="{4C521450-A53A-4925-A3D8-209412A9169F}"/>
                  </a:ext>
                </a:extLst>
              </p:cNvPr>
              <p:cNvSpPr/>
              <p:nvPr/>
            </p:nvSpPr>
            <p:spPr>
              <a:xfrm>
                <a:off x="3849632" y="6005788"/>
                <a:ext cx="41402" cy="31106"/>
              </a:xfrm>
              <a:custGeom>
                <a:avLst/>
                <a:gdLst/>
                <a:ahLst/>
                <a:cxnLst/>
                <a:rect l="l" t="t" r="r" b="b"/>
                <a:pathLst>
                  <a:path w="41402" h="31106" extrusionOk="0">
                    <a:moveTo>
                      <a:pt x="40311" y="31107"/>
                    </a:moveTo>
                    <a:lnTo>
                      <a:pt x="0" y="1492"/>
                    </a:lnTo>
                    <a:lnTo>
                      <a:pt x="1091" y="0"/>
                    </a:lnTo>
                    <a:lnTo>
                      <a:pt x="41403" y="29651"/>
                    </a:lnTo>
                    <a:lnTo>
                      <a:pt x="40311" y="31107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1640;p45">
                <a:extLst>
                  <a:ext uri="{FF2B5EF4-FFF2-40B4-BE49-F238E27FC236}">
                    <a16:creationId xmlns:a16="http://schemas.microsoft.com/office/drawing/2014/main" id="{4E0D4C2F-B425-48B3-B232-78CE413DA0C3}"/>
                  </a:ext>
                </a:extLst>
              </p:cNvPr>
              <p:cNvSpPr/>
              <p:nvPr/>
            </p:nvSpPr>
            <p:spPr>
              <a:xfrm rot="-1983235">
                <a:off x="3843319" y="6020247"/>
                <a:ext cx="54238" cy="1818"/>
              </a:xfrm>
              <a:custGeom>
                <a:avLst/>
                <a:gdLst/>
                <a:ahLst/>
                <a:cxnLst/>
                <a:rect l="l" t="t" r="r" b="b"/>
                <a:pathLst>
                  <a:path w="54281" h="1819" extrusionOk="0">
                    <a:moveTo>
                      <a:pt x="0" y="0"/>
                    </a:moveTo>
                    <a:lnTo>
                      <a:pt x="54282" y="0"/>
                    </a:lnTo>
                    <a:lnTo>
                      <a:pt x="54282" y="1819"/>
                    </a:lnTo>
                    <a:lnTo>
                      <a:pt x="0" y="1819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1641;p45">
                <a:extLst>
                  <a:ext uri="{FF2B5EF4-FFF2-40B4-BE49-F238E27FC236}">
                    <a16:creationId xmlns:a16="http://schemas.microsoft.com/office/drawing/2014/main" id="{5EFC0E9B-BBB1-4103-98DC-1C654F9E25F8}"/>
                  </a:ext>
                </a:extLst>
              </p:cNvPr>
              <p:cNvSpPr/>
              <p:nvPr/>
            </p:nvSpPr>
            <p:spPr>
              <a:xfrm>
                <a:off x="3904059" y="6005788"/>
                <a:ext cx="41402" cy="31106"/>
              </a:xfrm>
              <a:custGeom>
                <a:avLst/>
                <a:gdLst/>
                <a:ahLst/>
                <a:cxnLst/>
                <a:rect l="l" t="t" r="r" b="b"/>
                <a:pathLst>
                  <a:path w="41402" h="31106" extrusionOk="0">
                    <a:moveTo>
                      <a:pt x="40311" y="31107"/>
                    </a:moveTo>
                    <a:lnTo>
                      <a:pt x="0" y="1492"/>
                    </a:lnTo>
                    <a:lnTo>
                      <a:pt x="1091" y="0"/>
                    </a:lnTo>
                    <a:lnTo>
                      <a:pt x="41403" y="29651"/>
                    </a:lnTo>
                    <a:lnTo>
                      <a:pt x="40311" y="31107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1642;p45">
                <a:extLst>
                  <a:ext uri="{FF2B5EF4-FFF2-40B4-BE49-F238E27FC236}">
                    <a16:creationId xmlns:a16="http://schemas.microsoft.com/office/drawing/2014/main" id="{5AC063C7-1337-4309-B10D-45FA794B0344}"/>
                  </a:ext>
                </a:extLst>
              </p:cNvPr>
              <p:cNvSpPr/>
              <p:nvPr/>
            </p:nvSpPr>
            <p:spPr>
              <a:xfrm rot="-1983235">
                <a:off x="3897729" y="6020264"/>
                <a:ext cx="54238" cy="1818"/>
              </a:xfrm>
              <a:custGeom>
                <a:avLst/>
                <a:gdLst/>
                <a:ahLst/>
                <a:cxnLst/>
                <a:rect l="l" t="t" r="r" b="b"/>
                <a:pathLst>
                  <a:path w="54281" h="1819" extrusionOk="0">
                    <a:moveTo>
                      <a:pt x="0" y="0"/>
                    </a:moveTo>
                    <a:lnTo>
                      <a:pt x="54282" y="0"/>
                    </a:lnTo>
                    <a:lnTo>
                      <a:pt x="54282" y="1819"/>
                    </a:lnTo>
                    <a:lnTo>
                      <a:pt x="0" y="1819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" name="Google Shape;1643;p45">
                <a:extLst>
                  <a:ext uri="{FF2B5EF4-FFF2-40B4-BE49-F238E27FC236}">
                    <a16:creationId xmlns:a16="http://schemas.microsoft.com/office/drawing/2014/main" id="{BF835A71-4FEC-4E98-B885-3D42646181E7}"/>
                  </a:ext>
                </a:extLst>
              </p:cNvPr>
              <p:cNvGrpSpPr/>
              <p:nvPr/>
            </p:nvGrpSpPr>
            <p:grpSpPr>
              <a:xfrm>
                <a:off x="3412611" y="5753298"/>
                <a:ext cx="363455" cy="234845"/>
                <a:chOff x="3412611" y="5753298"/>
                <a:chExt cx="363455" cy="234845"/>
              </a:xfrm>
            </p:grpSpPr>
            <p:sp>
              <p:nvSpPr>
                <p:cNvPr id="135" name="Google Shape;1644;p45">
                  <a:extLst>
                    <a:ext uri="{FF2B5EF4-FFF2-40B4-BE49-F238E27FC236}">
                      <a16:creationId xmlns:a16="http://schemas.microsoft.com/office/drawing/2014/main" id="{73A0D94B-9461-472F-AE68-40BF29291736}"/>
                    </a:ext>
                  </a:extLst>
                </p:cNvPr>
                <p:cNvSpPr/>
                <p:nvPr/>
              </p:nvSpPr>
              <p:spPr>
                <a:xfrm>
                  <a:off x="3414612" y="5755117"/>
                  <a:ext cx="359453" cy="231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453" h="231207" extrusionOk="0">
                      <a:moveTo>
                        <a:pt x="339225" y="231208"/>
                      </a:moveTo>
                      <a:lnTo>
                        <a:pt x="0" y="231208"/>
                      </a:lnTo>
                      <a:lnTo>
                        <a:pt x="20228" y="0"/>
                      </a:lnTo>
                      <a:lnTo>
                        <a:pt x="359454" y="0"/>
                      </a:lnTo>
                      <a:lnTo>
                        <a:pt x="339225" y="231208"/>
                      </a:lnTo>
                      <a:close/>
                    </a:path>
                  </a:pathLst>
                </a:custGeom>
                <a:solidFill>
                  <a:srgbClr val="B1AD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1645;p45">
                  <a:extLst>
                    <a:ext uri="{FF2B5EF4-FFF2-40B4-BE49-F238E27FC236}">
                      <a16:creationId xmlns:a16="http://schemas.microsoft.com/office/drawing/2014/main" id="{2F41A93C-691C-4FF4-A33F-E73EA3C13821}"/>
                    </a:ext>
                  </a:extLst>
                </p:cNvPr>
                <p:cNvSpPr/>
                <p:nvPr/>
              </p:nvSpPr>
              <p:spPr>
                <a:xfrm>
                  <a:off x="3412611" y="5753298"/>
                  <a:ext cx="363455" cy="234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55" h="234845" extrusionOk="0">
                      <a:moveTo>
                        <a:pt x="342900" y="234846"/>
                      </a:moveTo>
                      <a:lnTo>
                        <a:pt x="0" y="234846"/>
                      </a:lnTo>
                      <a:lnTo>
                        <a:pt x="20556" y="0"/>
                      </a:lnTo>
                      <a:lnTo>
                        <a:pt x="363456" y="0"/>
                      </a:lnTo>
                      <a:lnTo>
                        <a:pt x="342900" y="234846"/>
                      </a:lnTo>
                      <a:close/>
                      <a:moveTo>
                        <a:pt x="3966" y="231208"/>
                      </a:moveTo>
                      <a:lnTo>
                        <a:pt x="339589" y="231208"/>
                      </a:lnTo>
                      <a:lnTo>
                        <a:pt x="359490" y="3638"/>
                      </a:lnTo>
                      <a:lnTo>
                        <a:pt x="23867" y="3638"/>
                      </a:lnTo>
                      <a:lnTo>
                        <a:pt x="3966" y="231208"/>
                      </a:lnTo>
                      <a:close/>
                    </a:path>
                  </a:pathLst>
                </a:custGeom>
                <a:solidFill>
                  <a:srgbClr val="4E33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" name="Google Shape;1646;p45">
                <a:extLst>
                  <a:ext uri="{FF2B5EF4-FFF2-40B4-BE49-F238E27FC236}">
                    <a16:creationId xmlns:a16="http://schemas.microsoft.com/office/drawing/2014/main" id="{55E7A79F-DC2F-4B7D-889B-E202B72B9A49}"/>
                  </a:ext>
                </a:extLst>
              </p:cNvPr>
              <p:cNvGrpSpPr/>
              <p:nvPr/>
            </p:nvGrpSpPr>
            <p:grpSpPr>
              <a:xfrm>
                <a:off x="3451692" y="5763739"/>
                <a:ext cx="293668" cy="208869"/>
                <a:chOff x="3451692" y="5763739"/>
                <a:chExt cx="293668" cy="208869"/>
              </a:xfrm>
            </p:grpSpPr>
            <p:sp>
              <p:nvSpPr>
                <p:cNvPr id="120" name="Google Shape;1647;p45">
                  <a:extLst>
                    <a:ext uri="{FF2B5EF4-FFF2-40B4-BE49-F238E27FC236}">
                      <a16:creationId xmlns:a16="http://schemas.microsoft.com/office/drawing/2014/main" id="{44393486-E781-48DD-A5FF-3FA98B1B2623}"/>
                    </a:ext>
                  </a:extLst>
                </p:cNvPr>
                <p:cNvSpPr/>
                <p:nvPr/>
              </p:nvSpPr>
              <p:spPr>
                <a:xfrm>
                  <a:off x="3454087" y="5945176"/>
                  <a:ext cx="184165" cy="1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165" h="1819" extrusionOk="0">
                      <a:moveTo>
                        <a:pt x="0" y="0"/>
                      </a:moveTo>
                      <a:lnTo>
                        <a:pt x="184166" y="0"/>
                      </a:lnTo>
                      <a:lnTo>
                        <a:pt x="184166" y="1819"/>
                      </a:lnTo>
                      <a:lnTo>
                        <a:pt x="0" y="1819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648;p45">
                  <a:extLst>
                    <a:ext uri="{FF2B5EF4-FFF2-40B4-BE49-F238E27FC236}">
                      <a16:creationId xmlns:a16="http://schemas.microsoft.com/office/drawing/2014/main" id="{BCB626D7-3476-4723-AF0F-C92CB8A9A4A7}"/>
                    </a:ext>
                  </a:extLst>
                </p:cNvPr>
                <p:cNvSpPr/>
                <p:nvPr/>
              </p:nvSpPr>
              <p:spPr>
                <a:xfrm>
                  <a:off x="3456415" y="5782730"/>
                  <a:ext cx="197008" cy="128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08" h="128865" extrusionOk="0">
                      <a:moveTo>
                        <a:pt x="185766" y="128865"/>
                      </a:moveTo>
                      <a:lnTo>
                        <a:pt x="0" y="128865"/>
                      </a:lnTo>
                      <a:lnTo>
                        <a:pt x="73" y="127883"/>
                      </a:lnTo>
                      <a:lnTo>
                        <a:pt x="11242" y="0"/>
                      </a:lnTo>
                      <a:lnTo>
                        <a:pt x="197008" y="0"/>
                      </a:lnTo>
                      <a:lnTo>
                        <a:pt x="196936" y="982"/>
                      </a:lnTo>
                      <a:lnTo>
                        <a:pt x="185766" y="128865"/>
                      </a:lnTo>
                      <a:close/>
                      <a:moveTo>
                        <a:pt x="2001" y="127046"/>
                      </a:moveTo>
                      <a:lnTo>
                        <a:pt x="184093" y="127046"/>
                      </a:lnTo>
                      <a:lnTo>
                        <a:pt x="195044" y="1819"/>
                      </a:lnTo>
                      <a:lnTo>
                        <a:pt x="12952" y="1819"/>
                      </a:lnTo>
                      <a:lnTo>
                        <a:pt x="2001" y="127046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1649;p45">
                  <a:extLst>
                    <a:ext uri="{FF2B5EF4-FFF2-40B4-BE49-F238E27FC236}">
                      <a16:creationId xmlns:a16="http://schemas.microsoft.com/office/drawing/2014/main" id="{A70D1564-55CB-4CC7-B86E-7BB95E2F32EC}"/>
                    </a:ext>
                  </a:extLst>
                </p:cNvPr>
                <p:cNvSpPr/>
                <p:nvPr/>
              </p:nvSpPr>
              <p:spPr>
                <a:xfrm>
                  <a:off x="3451692" y="5951907"/>
                  <a:ext cx="21197" cy="20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20701" extrusionOk="0">
                      <a:moveTo>
                        <a:pt x="12290" y="20702"/>
                      </a:moveTo>
                      <a:lnTo>
                        <a:pt x="7270" y="20702"/>
                      </a:lnTo>
                      <a:cubicBezTo>
                        <a:pt x="5160" y="20702"/>
                        <a:pt x="3268" y="19865"/>
                        <a:pt x="1885" y="18373"/>
                      </a:cubicBezTo>
                      <a:cubicBezTo>
                        <a:pt x="503" y="16881"/>
                        <a:pt x="-152" y="14881"/>
                        <a:pt x="30" y="12770"/>
                      </a:cubicBezTo>
                      <a:lnTo>
                        <a:pt x="466" y="7749"/>
                      </a:lnTo>
                      <a:cubicBezTo>
                        <a:pt x="830" y="3493"/>
                        <a:pt x="4614" y="0"/>
                        <a:pt x="8907" y="0"/>
                      </a:cubicBezTo>
                      <a:lnTo>
                        <a:pt x="13928" y="0"/>
                      </a:lnTo>
                      <a:cubicBezTo>
                        <a:pt x="16038" y="0"/>
                        <a:pt x="17930" y="837"/>
                        <a:pt x="19312" y="2328"/>
                      </a:cubicBezTo>
                      <a:cubicBezTo>
                        <a:pt x="20695" y="3820"/>
                        <a:pt x="21350" y="5821"/>
                        <a:pt x="21168" y="7931"/>
                      </a:cubicBezTo>
                      <a:lnTo>
                        <a:pt x="20731" y="12952"/>
                      </a:lnTo>
                      <a:cubicBezTo>
                        <a:pt x="20367" y="17209"/>
                        <a:pt x="16584" y="20702"/>
                        <a:pt x="12290" y="20702"/>
                      </a:cubicBezTo>
                      <a:close/>
                      <a:moveTo>
                        <a:pt x="8943" y="1856"/>
                      </a:moveTo>
                      <a:cubicBezTo>
                        <a:pt x="5596" y="1856"/>
                        <a:pt x="2613" y="4584"/>
                        <a:pt x="2322" y="7931"/>
                      </a:cubicBezTo>
                      <a:lnTo>
                        <a:pt x="1885" y="12952"/>
                      </a:lnTo>
                      <a:cubicBezTo>
                        <a:pt x="1740" y="14553"/>
                        <a:pt x="2249" y="16045"/>
                        <a:pt x="3268" y="17173"/>
                      </a:cubicBezTo>
                      <a:cubicBezTo>
                        <a:pt x="4286" y="18300"/>
                        <a:pt x="5705" y="18882"/>
                        <a:pt x="7306" y="18882"/>
                      </a:cubicBezTo>
                      <a:lnTo>
                        <a:pt x="12327" y="18882"/>
                      </a:lnTo>
                      <a:cubicBezTo>
                        <a:pt x="15674" y="18882"/>
                        <a:pt x="18657" y="16154"/>
                        <a:pt x="18948" y="12807"/>
                      </a:cubicBezTo>
                      <a:lnTo>
                        <a:pt x="19385" y="7786"/>
                      </a:lnTo>
                      <a:cubicBezTo>
                        <a:pt x="19530" y="6185"/>
                        <a:pt x="19021" y="4693"/>
                        <a:pt x="18002" y="3566"/>
                      </a:cubicBezTo>
                      <a:cubicBezTo>
                        <a:pt x="16984" y="2474"/>
                        <a:pt x="15565" y="1856"/>
                        <a:pt x="13964" y="1856"/>
                      </a:cubicBezTo>
                      <a:lnTo>
                        <a:pt x="8943" y="1856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1650;p45">
                  <a:extLst>
                    <a:ext uri="{FF2B5EF4-FFF2-40B4-BE49-F238E27FC236}">
                      <a16:creationId xmlns:a16="http://schemas.microsoft.com/office/drawing/2014/main" id="{27819319-21FB-4512-8EF2-C97378C2C5E5}"/>
                    </a:ext>
                  </a:extLst>
                </p:cNvPr>
                <p:cNvSpPr/>
                <p:nvPr/>
              </p:nvSpPr>
              <p:spPr>
                <a:xfrm>
                  <a:off x="3454414" y="5924584"/>
                  <a:ext cx="94665" cy="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65" h="9932" extrusionOk="0">
                      <a:moveTo>
                        <a:pt x="93793" y="9933"/>
                      </a:moveTo>
                      <a:lnTo>
                        <a:pt x="0" y="9933"/>
                      </a:lnTo>
                      <a:lnTo>
                        <a:pt x="873" y="0"/>
                      </a:lnTo>
                      <a:lnTo>
                        <a:pt x="94666" y="0"/>
                      </a:lnTo>
                      <a:lnTo>
                        <a:pt x="93793" y="9933"/>
                      </a:lnTo>
                      <a:close/>
                      <a:moveTo>
                        <a:pt x="2001" y="8114"/>
                      </a:moveTo>
                      <a:lnTo>
                        <a:pt x="92156" y="8114"/>
                      </a:lnTo>
                      <a:lnTo>
                        <a:pt x="92701" y="1819"/>
                      </a:lnTo>
                      <a:lnTo>
                        <a:pt x="2547" y="1819"/>
                      </a:lnTo>
                      <a:lnTo>
                        <a:pt x="2001" y="8114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1651;p45">
                  <a:extLst>
                    <a:ext uri="{FF2B5EF4-FFF2-40B4-BE49-F238E27FC236}">
                      <a16:creationId xmlns:a16="http://schemas.microsoft.com/office/drawing/2014/main" id="{49DEDC00-1AF2-407F-95EA-1991A72EF834}"/>
                    </a:ext>
                  </a:extLst>
                </p:cNvPr>
                <p:cNvSpPr/>
                <p:nvPr/>
              </p:nvSpPr>
              <p:spPr>
                <a:xfrm>
                  <a:off x="3599833" y="5957327"/>
                  <a:ext cx="38237" cy="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7" h="9932" extrusionOk="0">
                      <a:moveTo>
                        <a:pt x="37364" y="9933"/>
                      </a:moveTo>
                      <a:lnTo>
                        <a:pt x="0" y="9933"/>
                      </a:lnTo>
                      <a:lnTo>
                        <a:pt x="873" y="0"/>
                      </a:lnTo>
                      <a:lnTo>
                        <a:pt x="38237" y="0"/>
                      </a:lnTo>
                      <a:lnTo>
                        <a:pt x="37364" y="9933"/>
                      </a:lnTo>
                      <a:close/>
                      <a:moveTo>
                        <a:pt x="2001" y="8114"/>
                      </a:moveTo>
                      <a:lnTo>
                        <a:pt x="35691" y="8114"/>
                      </a:lnTo>
                      <a:lnTo>
                        <a:pt x="36236" y="1819"/>
                      </a:lnTo>
                      <a:lnTo>
                        <a:pt x="2547" y="1819"/>
                      </a:lnTo>
                      <a:lnTo>
                        <a:pt x="2001" y="8114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5" name="Google Shape;1652;p45">
                  <a:extLst>
                    <a:ext uri="{FF2B5EF4-FFF2-40B4-BE49-F238E27FC236}">
                      <a16:creationId xmlns:a16="http://schemas.microsoft.com/office/drawing/2014/main" id="{2B902A93-44E1-4892-B26A-5884168B21D8}"/>
                    </a:ext>
                  </a:extLst>
                </p:cNvPr>
                <p:cNvGrpSpPr/>
                <p:nvPr/>
              </p:nvGrpSpPr>
              <p:grpSpPr>
                <a:xfrm>
                  <a:off x="3602707" y="5924584"/>
                  <a:ext cx="38310" cy="9932"/>
                  <a:chOff x="3602707" y="5924584"/>
                  <a:chExt cx="38310" cy="9932"/>
                </a:xfrm>
              </p:grpSpPr>
              <p:sp>
                <p:nvSpPr>
                  <p:cNvPr id="132" name="Google Shape;1653;p45">
                    <a:extLst>
                      <a:ext uri="{FF2B5EF4-FFF2-40B4-BE49-F238E27FC236}">
                        <a16:creationId xmlns:a16="http://schemas.microsoft.com/office/drawing/2014/main" id="{6B95BE38-7001-4DAA-9DA2-0896C617A792}"/>
                      </a:ext>
                    </a:extLst>
                  </p:cNvPr>
                  <p:cNvSpPr/>
                  <p:nvPr/>
                </p:nvSpPr>
                <p:spPr>
                  <a:xfrm>
                    <a:off x="3630212" y="5924584"/>
                    <a:ext cx="10805" cy="9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05" h="9932" extrusionOk="0">
                        <a:moveTo>
                          <a:pt x="9932" y="9933"/>
                        </a:moveTo>
                        <a:lnTo>
                          <a:pt x="0" y="9933"/>
                        </a:lnTo>
                        <a:lnTo>
                          <a:pt x="873" y="0"/>
                        </a:lnTo>
                        <a:lnTo>
                          <a:pt x="10805" y="0"/>
                        </a:lnTo>
                        <a:lnTo>
                          <a:pt x="9932" y="9933"/>
                        </a:lnTo>
                        <a:close/>
                        <a:moveTo>
                          <a:pt x="1965" y="8114"/>
                        </a:moveTo>
                        <a:lnTo>
                          <a:pt x="8259" y="8114"/>
                        </a:lnTo>
                        <a:lnTo>
                          <a:pt x="8804" y="1819"/>
                        </a:lnTo>
                        <a:lnTo>
                          <a:pt x="2510" y="1819"/>
                        </a:lnTo>
                        <a:lnTo>
                          <a:pt x="1965" y="8114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" name="Google Shape;1654;p45">
                    <a:extLst>
                      <a:ext uri="{FF2B5EF4-FFF2-40B4-BE49-F238E27FC236}">
                        <a16:creationId xmlns:a16="http://schemas.microsoft.com/office/drawing/2014/main" id="{5262BA3E-9EB8-47C4-8796-E21266488EBD}"/>
                      </a:ext>
                    </a:extLst>
                  </p:cNvPr>
                  <p:cNvSpPr/>
                  <p:nvPr/>
                </p:nvSpPr>
                <p:spPr>
                  <a:xfrm>
                    <a:off x="3616459" y="5924584"/>
                    <a:ext cx="10805" cy="9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05" h="9932" extrusionOk="0">
                        <a:moveTo>
                          <a:pt x="9932" y="9933"/>
                        </a:moveTo>
                        <a:lnTo>
                          <a:pt x="0" y="9933"/>
                        </a:lnTo>
                        <a:lnTo>
                          <a:pt x="873" y="0"/>
                        </a:lnTo>
                        <a:lnTo>
                          <a:pt x="10806" y="0"/>
                        </a:lnTo>
                        <a:lnTo>
                          <a:pt x="9932" y="9933"/>
                        </a:lnTo>
                        <a:close/>
                        <a:moveTo>
                          <a:pt x="1965" y="8114"/>
                        </a:moveTo>
                        <a:lnTo>
                          <a:pt x="8259" y="8114"/>
                        </a:lnTo>
                        <a:lnTo>
                          <a:pt x="8805" y="1819"/>
                        </a:lnTo>
                        <a:lnTo>
                          <a:pt x="2510" y="1819"/>
                        </a:lnTo>
                        <a:lnTo>
                          <a:pt x="1965" y="8114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" name="Google Shape;1655;p45">
                    <a:extLst>
                      <a:ext uri="{FF2B5EF4-FFF2-40B4-BE49-F238E27FC236}">
                        <a16:creationId xmlns:a16="http://schemas.microsoft.com/office/drawing/2014/main" id="{AFF09FB1-3F79-453B-B739-181BC2F9D2E7}"/>
                      </a:ext>
                    </a:extLst>
                  </p:cNvPr>
                  <p:cNvSpPr/>
                  <p:nvPr/>
                </p:nvSpPr>
                <p:spPr>
                  <a:xfrm>
                    <a:off x="3602707" y="5924584"/>
                    <a:ext cx="10805" cy="9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05" h="9932" extrusionOk="0">
                        <a:moveTo>
                          <a:pt x="9932" y="9933"/>
                        </a:moveTo>
                        <a:lnTo>
                          <a:pt x="0" y="9933"/>
                        </a:lnTo>
                        <a:lnTo>
                          <a:pt x="873" y="0"/>
                        </a:lnTo>
                        <a:lnTo>
                          <a:pt x="10805" y="0"/>
                        </a:lnTo>
                        <a:lnTo>
                          <a:pt x="9932" y="9933"/>
                        </a:lnTo>
                        <a:close/>
                        <a:moveTo>
                          <a:pt x="1965" y="8114"/>
                        </a:moveTo>
                        <a:lnTo>
                          <a:pt x="8259" y="8114"/>
                        </a:lnTo>
                        <a:lnTo>
                          <a:pt x="8804" y="1819"/>
                        </a:lnTo>
                        <a:lnTo>
                          <a:pt x="2510" y="1819"/>
                        </a:lnTo>
                        <a:lnTo>
                          <a:pt x="1965" y="8114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26" name="Google Shape;1656;p45">
                  <a:extLst>
                    <a:ext uri="{FF2B5EF4-FFF2-40B4-BE49-F238E27FC236}">
                      <a16:creationId xmlns:a16="http://schemas.microsoft.com/office/drawing/2014/main" id="{2388BD0D-2D75-425B-A000-79FDE8EBFF43}"/>
                    </a:ext>
                  </a:extLst>
                </p:cNvPr>
                <p:cNvSpPr/>
                <p:nvPr/>
              </p:nvSpPr>
              <p:spPr>
                <a:xfrm>
                  <a:off x="3514517" y="5764321"/>
                  <a:ext cx="140543" cy="8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543" h="8804" extrusionOk="0">
                      <a:moveTo>
                        <a:pt x="139779" y="8805"/>
                      </a:moveTo>
                      <a:lnTo>
                        <a:pt x="0" y="8805"/>
                      </a:lnTo>
                      <a:lnTo>
                        <a:pt x="764" y="0"/>
                      </a:lnTo>
                      <a:lnTo>
                        <a:pt x="140544" y="0"/>
                      </a:lnTo>
                      <a:lnTo>
                        <a:pt x="139779" y="8805"/>
                      </a:lnTo>
                      <a:close/>
                      <a:moveTo>
                        <a:pt x="2001" y="6985"/>
                      </a:moveTo>
                      <a:lnTo>
                        <a:pt x="138106" y="6985"/>
                      </a:lnTo>
                      <a:lnTo>
                        <a:pt x="138543" y="1819"/>
                      </a:lnTo>
                      <a:lnTo>
                        <a:pt x="2438" y="1819"/>
                      </a:lnTo>
                      <a:lnTo>
                        <a:pt x="2001" y="6985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657;p45">
                  <a:extLst>
                    <a:ext uri="{FF2B5EF4-FFF2-40B4-BE49-F238E27FC236}">
                      <a16:creationId xmlns:a16="http://schemas.microsoft.com/office/drawing/2014/main" id="{FB85EDC7-6402-4AE9-9B30-0E61C7B25F0A}"/>
                    </a:ext>
                  </a:extLst>
                </p:cNvPr>
                <p:cNvSpPr/>
                <p:nvPr/>
              </p:nvSpPr>
              <p:spPr>
                <a:xfrm>
                  <a:off x="3468094" y="5763739"/>
                  <a:ext cx="38237" cy="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7" h="9932" extrusionOk="0">
                      <a:moveTo>
                        <a:pt x="37364" y="9932"/>
                      </a:moveTo>
                      <a:lnTo>
                        <a:pt x="0" y="9932"/>
                      </a:lnTo>
                      <a:lnTo>
                        <a:pt x="873" y="0"/>
                      </a:lnTo>
                      <a:lnTo>
                        <a:pt x="38237" y="0"/>
                      </a:lnTo>
                      <a:lnTo>
                        <a:pt x="37364" y="9932"/>
                      </a:lnTo>
                      <a:close/>
                      <a:moveTo>
                        <a:pt x="2001" y="8113"/>
                      </a:moveTo>
                      <a:lnTo>
                        <a:pt x="35691" y="8113"/>
                      </a:lnTo>
                      <a:lnTo>
                        <a:pt x="36237" y="1819"/>
                      </a:lnTo>
                      <a:lnTo>
                        <a:pt x="2547" y="1819"/>
                      </a:lnTo>
                      <a:lnTo>
                        <a:pt x="2001" y="8113"/>
                      </a:lnTo>
                      <a:close/>
                    </a:path>
                  </a:pathLst>
                </a:custGeom>
                <a:solidFill>
                  <a:srgbClr val="F8F9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8" name="Google Shape;1658;p45">
                  <a:extLst>
                    <a:ext uri="{FF2B5EF4-FFF2-40B4-BE49-F238E27FC236}">
                      <a16:creationId xmlns:a16="http://schemas.microsoft.com/office/drawing/2014/main" id="{37D44C35-E09B-4CC3-8ECB-D8F892DF865D}"/>
                    </a:ext>
                  </a:extLst>
                </p:cNvPr>
                <p:cNvGrpSpPr/>
                <p:nvPr/>
              </p:nvGrpSpPr>
              <p:grpSpPr>
                <a:xfrm>
                  <a:off x="3664011" y="5786842"/>
                  <a:ext cx="81349" cy="179326"/>
                  <a:chOff x="3664011" y="5786842"/>
                  <a:chExt cx="81349" cy="179326"/>
                </a:xfrm>
              </p:grpSpPr>
              <p:sp>
                <p:nvSpPr>
                  <p:cNvPr id="129" name="Google Shape;1659;p45">
                    <a:extLst>
                      <a:ext uri="{FF2B5EF4-FFF2-40B4-BE49-F238E27FC236}">
                        <a16:creationId xmlns:a16="http://schemas.microsoft.com/office/drawing/2014/main" id="{4438E67F-8E00-4712-8879-9D78B20AA30E}"/>
                      </a:ext>
                    </a:extLst>
                  </p:cNvPr>
                  <p:cNvSpPr/>
                  <p:nvPr/>
                </p:nvSpPr>
                <p:spPr>
                  <a:xfrm>
                    <a:off x="3676417" y="5786842"/>
                    <a:ext cx="68943" cy="377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943" h="37728" extrusionOk="0">
                        <a:moveTo>
                          <a:pt x="65633" y="37728"/>
                        </a:moveTo>
                        <a:lnTo>
                          <a:pt x="0" y="37728"/>
                        </a:lnTo>
                        <a:lnTo>
                          <a:pt x="3311" y="0"/>
                        </a:lnTo>
                        <a:lnTo>
                          <a:pt x="68944" y="0"/>
                        </a:lnTo>
                        <a:lnTo>
                          <a:pt x="65633" y="37728"/>
                        </a:lnTo>
                        <a:close/>
                        <a:moveTo>
                          <a:pt x="1965" y="35909"/>
                        </a:moveTo>
                        <a:lnTo>
                          <a:pt x="63960" y="35909"/>
                        </a:lnTo>
                        <a:lnTo>
                          <a:pt x="66943" y="1819"/>
                        </a:lnTo>
                        <a:lnTo>
                          <a:pt x="4948" y="1819"/>
                        </a:lnTo>
                        <a:lnTo>
                          <a:pt x="1965" y="35909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660;p45">
                    <a:extLst>
                      <a:ext uri="{FF2B5EF4-FFF2-40B4-BE49-F238E27FC236}">
                        <a16:creationId xmlns:a16="http://schemas.microsoft.com/office/drawing/2014/main" id="{BED7C3BF-F219-45A6-BF68-5165306B877A}"/>
                      </a:ext>
                    </a:extLst>
                  </p:cNvPr>
                  <p:cNvSpPr/>
                  <p:nvPr/>
                </p:nvSpPr>
                <p:spPr>
                  <a:xfrm>
                    <a:off x="3670196" y="5857641"/>
                    <a:ext cx="68943" cy="377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943" h="37728" extrusionOk="0">
                        <a:moveTo>
                          <a:pt x="65633" y="37728"/>
                        </a:moveTo>
                        <a:lnTo>
                          <a:pt x="0" y="37728"/>
                        </a:lnTo>
                        <a:lnTo>
                          <a:pt x="3311" y="0"/>
                        </a:lnTo>
                        <a:lnTo>
                          <a:pt x="68944" y="0"/>
                        </a:lnTo>
                        <a:lnTo>
                          <a:pt x="65633" y="37728"/>
                        </a:lnTo>
                        <a:close/>
                        <a:moveTo>
                          <a:pt x="1965" y="35909"/>
                        </a:moveTo>
                        <a:lnTo>
                          <a:pt x="63960" y="35909"/>
                        </a:lnTo>
                        <a:lnTo>
                          <a:pt x="66943" y="1819"/>
                        </a:lnTo>
                        <a:lnTo>
                          <a:pt x="4948" y="1819"/>
                        </a:lnTo>
                        <a:lnTo>
                          <a:pt x="1965" y="35909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661;p45">
                    <a:extLst>
                      <a:ext uri="{FF2B5EF4-FFF2-40B4-BE49-F238E27FC236}">
                        <a16:creationId xmlns:a16="http://schemas.microsoft.com/office/drawing/2014/main" id="{AA03609B-E552-4B91-A7D1-AA76ADF67F41}"/>
                      </a:ext>
                    </a:extLst>
                  </p:cNvPr>
                  <p:cNvSpPr/>
                  <p:nvPr/>
                </p:nvSpPr>
                <p:spPr>
                  <a:xfrm>
                    <a:off x="3664011" y="5928440"/>
                    <a:ext cx="68943" cy="377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943" h="37728" extrusionOk="0">
                        <a:moveTo>
                          <a:pt x="65633" y="37728"/>
                        </a:moveTo>
                        <a:lnTo>
                          <a:pt x="0" y="37728"/>
                        </a:lnTo>
                        <a:lnTo>
                          <a:pt x="3311" y="0"/>
                        </a:lnTo>
                        <a:lnTo>
                          <a:pt x="68944" y="0"/>
                        </a:lnTo>
                        <a:lnTo>
                          <a:pt x="65633" y="37728"/>
                        </a:lnTo>
                        <a:close/>
                        <a:moveTo>
                          <a:pt x="1965" y="35909"/>
                        </a:moveTo>
                        <a:lnTo>
                          <a:pt x="63960" y="35909"/>
                        </a:lnTo>
                        <a:lnTo>
                          <a:pt x="66943" y="1819"/>
                        </a:lnTo>
                        <a:lnTo>
                          <a:pt x="4948" y="1819"/>
                        </a:lnTo>
                        <a:lnTo>
                          <a:pt x="1965" y="35909"/>
                        </a:lnTo>
                        <a:close/>
                      </a:path>
                    </a:pathLst>
                  </a:custGeom>
                  <a:solidFill>
                    <a:srgbClr val="F8F9FF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72" name="Google Shape;1662;p45">
                <a:extLst>
                  <a:ext uri="{FF2B5EF4-FFF2-40B4-BE49-F238E27FC236}">
                    <a16:creationId xmlns:a16="http://schemas.microsoft.com/office/drawing/2014/main" id="{FA0D644D-CB05-414D-9A52-31D254F3CB27}"/>
                  </a:ext>
                </a:extLst>
              </p:cNvPr>
              <p:cNvSpPr/>
              <p:nvPr/>
            </p:nvSpPr>
            <p:spPr>
              <a:xfrm rot="-1693966">
                <a:off x="3673108" y="5804443"/>
                <a:ext cx="75876" cy="1817"/>
              </a:xfrm>
              <a:custGeom>
                <a:avLst/>
                <a:gdLst/>
                <a:ahLst/>
                <a:cxnLst/>
                <a:rect l="l" t="t" r="r" b="b"/>
                <a:pathLst>
                  <a:path w="75965" h="1819" extrusionOk="0">
                    <a:moveTo>
                      <a:pt x="0" y="0"/>
                    </a:moveTo>
                    <a:lnTo>
                      <a:pt x="75966" y="0"/>
                    </a:lnTo>
                    <a:lnTo>
                      <a:pt x="75966" y="1819"/>
                    </a:lnTo>
                    <a:lnTo>
                      <a:pt x="0" y="1819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1663;p45">
                <a:extLst>
                  <a:ext uri="{FF2B5EF4-FFF2-40B4-BE49-F238E27FC236}">
                    <a16:creationId xmlns:a16="http://schemas.microsoft.com/office/drawing/2014/main" id="{80FE9893-EAA4-4816-BF64-F8F99CC07A1C}"/>
                  </a:ext>
                </a:extLst>
              </p:cNvPr>
              <p:cNvSpPr/>
              <p:nvPr/>
            </p:nvSpPr>
            <p:spPr>
              <a:xfrm>
                <a:off x="3680055" y="5786987"/>
                <a:ext cx="61631" cy="37473"/>
              </a:xfrm>
              <a:custGeom>
                <a:avLst/>
                <a:gdLst/>
                <a:ahLst/>
                <a:cxnLst/>
                <a:rect l="l" t="t" r="r" b="b"/>
                <a:pathLst>
                  <a:path w="61631" h="37473" extrusionOk="0">
                    <a:moveTo>
                      <a:pt x="60685" y="37474"/>
                    </a:moveTo>
                    <a:lnTo>
                      <a:pt x="0" y="1565"/>
                    </a:lnTo>
                    <a:lnTo>
                      <a:pt x="946" y="0"/>
                    </a:lnTo>
                    <a:lnTo>
                      <a:pt x="61631" y="35909"/>
                    </a:lnTo>
                    <a:lnTo>
                      <a:pt x="60685" y="37474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1664;p45">
                <a:extLst>
                  <a:ext uri="{FF2B5EF4-FFF2-40B4-BE49-F238E27FC236}">
                    <a16:creationId xmlns:a16="http://schemas.microsoft.com/office/drawing/2014/main" id="{FBA57DAB-873D-41EE-B542-82A0CD16A2F0}"/>
                  </a:ext>
                </a:extLst>
              </p:cNvPr>
              <p:cNvSpPr/>
              <p:nvPr/>
            </p:nvSpPr>
            <p:spPr>
              <a:xfrm rot="-1689905">
                <a:off x="3666907" y="5875239"/>
                <a:ext cx="76043" cy="1821"/>
              </a:xfrm>
              <a:custGeom>
                <a:avLst/>
                <a:gdLst/>
                <a:ahLst/>
                <a:cxnLst/>
                <a:rect l="l" t="t" r="r" b="b"/>
                <a:pathLst>
                  <a:path w="75965" h="1819" extrusionOk="0">
                    <a:moveTo>
                      <a:pt x="0" y="0"/>
                    </a:moveTo>
                    <a:lnTo>
                      <a:pt x="75966" y="0"/>
                    </a:lnTo>
                    <a:lnTo>
                      <a:pt x="75966" y="1819"/>
                    </a:lnTo>
                    <a:lnTo>
                      <a:pt x="0" y="1819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1665;p45">
                <a:extLst>
                  <a:ext uri="{FF2B5EF4-FFF2-40B4-BE49-F238E27FC236}">
                    <a16:creationId xmlns:a16="http://schemas.microsoft.com/office/drawing/2014/main" id="{27A61E64-98F7-4954-9CA9-72C80F287A55}"/>
                  </a:ext>
                </a:extLst>
              </p:cNvPr>
              <p:cNvSpPr/>
              <p:nvPr/>
            </p:nvSpPr>
            <p:spPr>
              <a:xfrm rot="-3559864">
                <a:off x="3703745" y="5841380"/>
                <a:ext cx="1819" cy="70497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70508" extrusionOk="0">
                    <a:moveTo>
                      <a:pt x="0" y="0"/>
                    </a:moveTo>
                    <a:lnTo>
                      <a:pt x="1819" y="0"/>
                    </a:lnTo>
                    <a:lnTo>
                      <a:pt x="1819" y="70508"/>
                    </a:lnTo>
                    <a:lnTo>
                      <a:pt x="0" y="70508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1666;p45">
                <a:extLst>
                  <a:ext uri="{FF2B5EF4-FFF2-40B4-BE49-F238E27FC236}">
                    <a16:creationId xmlns:a16="http://schemas.microsoft.com/office/drawing/2014/main" id="{90A0C6B9-0A53-4F9B-8B97-903A0B37E49B}"/>
                  </a:ext>
                </a:extLst>
              </p:cNvPr>
              <p:cNvSpPr/>
              <p:nvPr/>
            </p:nvSpPr>
            <p:spPr>
              <a:xfrm>
                <a:off x="3663938" y="5927858"/>
                <a:ext cx="68470" cy="39001"/>
              </a:xfrm>
              <a:custGeom>
                <a:avLst/>
                <a:gdLst/>
                <a:ahLst/>
                <a:cxnLst/>
                <a:rect l="l" t="t" r="r" b="b"/>
                <a:pathLst>
                  <a:path w="68470" h="39001" extrusionOk="0">
                    <a:moveTo>
                      <a:pt x="0" y="39002"/>
                    </a:moveTo>
                    <a:lnTo>
                      <a:pt x="3420" y="0"/>
                    </a:lnTo>
                    <a:lnTo>
                      <a:pt x="34563" y="18409"/>
                    </a:lnTo>
                    <a:lnTo>
                      <a:pt x="67598" y="691"/>
                    </a:lnTo>
                    <a:lnTo>
                      <a:pt x="68471" y="2292"/>
                    </a:lnTo>
                    <a:lnTo>
                      <a:pt x="36418" y="19464"/>
                    </a:lnTo>
                    <a:lnTo>
                      <a:pt x="65378" y="36600"/>
                    </a:lnTo>
                    <a:lnTo>
                      <a:pt x="64469" y="38165"/>
                    </a:lnTo>
                    <a:lnTo>
                      <a:pt x="34563" y="20483"/>
                    </a:lnTo>
                    <a:lnTo>
                      <a:pt x="73" y="39002"/>
                    </a:lnTo>
                    <a:close/>
                    <a:moveTo>
                      <a:pt x="4984" y="3020"/>
                    </a:moveTo>
                    <a:lnTo>
                      <a:pt x="2110" y="35800"/>
                    </a:lnTo>
                    <a:lnTo>
                      <a:pt x="32671" y="19428"/>
                    </a:lnTo>
                    <a:lnTo>
                      <a:pt x="4984" y="3020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1667;p45">
                <a:extLst>
                  <a:ext uri="{FF2B5EF4-FFF2-40B4-BE49-F238E27FC236}">
                    <a16:creationId xmlns:a16="http://schemas.microsoft.com/office/drawing/2014/main" id="{A3B00C83-8203-4CCA-9392-5CD73D2A2A08}"/>
                  </a:ext>
                </a:extLst>
              </p:cNvPr>
              <p:cNvSpPr/>
              <p:nvPr/>
            </p:nvSpPr>
            <p:spPr>
              <a:xfrm rot="-1983235">
                <a:off x="3438678" y="5846184"/>
                <a:ext cx="232588" cy="1818"/>
              </a:xfrm>
              <a:custGeom>
                <a:avLst/>
                <a:gdLst/>
                <a:ahLst/>
                <a:cxnLst/>
                <a:rect l="l" t="t" r="r" b="b"/>
                <a:pathLst>
                  <a:path w="232771" h="1819" extrusionOk="0">
                    <a:moveTo>
                      <a:pt x="0" y="0"/>
                    </a:moveTo>
                    <a:lnTo>
                      <a:pt x="232772" y="0"/>
                    </a:lnTo>
                    <a:lnTo>
                      <a:pt x="232772" y="1819"/>
                    </a:lnTo>
                    <a:lnTo>
                      <a:pt x="0" y="1819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1668;p45">
                <a:extLst>
                  <a:ext uri="{FF2B5EF4-FFF2-40B4-BE49-F238E27FC236}">
                    <a16:creationId xmlns:a16="http://schemas.microsoft.com/office/drawing/2014/main" id="{9FAD435D-F24C-4228-98BE-A43C89D46490}"/>
                  </a:ext>
                </a:extLst>
              </p:cNvPr>
              <p:cNvSpPr/>
              <p:nvPr/>
            </p:nvSpPr>
            <p:spPr>
              <a:xfrm rot="-3218761">
                <a:off x="3553948" y="5739923"/>
                <a:ext cx="1818" cy="214372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214471" extrusionOk="0">
                    <a:moveTo>
                      <a:pt x="0" y="0"/>
                    </a:moveTo>
                    <a:lnTo>
                      <a:pt x="1819" y="0"/>
                    </a:lnTo>
                    <a:lnTo>
                      <a:pt x="1819" y="214471"/>
                    </a:lnTo>
                    <a:lnTo>
                      <a:pt x="0" y="214471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1669;p45">
                <a:extLst>
                  <a:ext uri="{FF2B5EF4-FFF2-40B4-BE49-F238E27FC236}">
                    <a16:creationId xmlns:a16="http://schemas.microsoft.com/office/drawing/2014/main" id="{29448E61-DED1-45DA-8064-3EDE1C949FF5}"/>
                  </a:ext>
                </a:extLst>
              </p:cNvPr>
              <p:cNvSpPr/>
              <p:nvPr/>
            </p:nvSpPr>
            <p:spPr>
              <a:xfrm>
                <a:off x="3662810" y="6557485"/>
                <a:ext cx="50600" cy="92332"/>
              </a:xfrm>
              <a:custGeom>
                <a:avLst/>
                <a:gdLst/>
                <a:ahLst/>
                <a:cxnLst/>
                <a:rect l="l" t="t" r="r" b="b"/>
                <a:pathLst>
                  <a:path w="50600" h="92332" extrusionOk="0">
                    <a:moveTo>
                      <a:pt x="4002" y="0"/>
                    </a:moveTo>
                    <a:lnTo>
                      <a:pt x="0" y="88663"/>
                    </a:lnTo>
                    <a:cubicBezTo>
                      <a:pt x="0" y="88663"/>
                      <a:pt x="32598" y="98814"/>
                      <a:pt x="35945" y="85352"/>
                    </a:cubicBezTo>
                    <a:cubicBezTo>
                      <a:pt x="38019" y="77057"/>
                      <a:pt x="44204" y="48133"/>
                      <a:pt x="49771" y="25649"/>
                    </a:cubicBezTo>
                    <a:cubicBezTo>
                      <a:pt x="51880" y="17099"/>
                      <a:pt x="49807" y="8841"/>
                      <a:pt x="45368" y="5675"/>
                    </a:cubicBezTo>
                    <a:cubicBezTo>
                      <a:pt x="37983" y="364"/>
                      <a:pt x="25795" y="473"/>
                      <a:pt x="3966" y="36"/>
                    </a:cubicBez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1670;p45">
                <a:extLst>
                  <a:ext uri="{FF2B5EF4-FFF2-40B4-BE49-F238E27FC236}">
                    <a16:creationId xmlns:a16="http://schemas.microsoft.com/office/drawing/2014/main" id="{7745FDF3-8A5D-4DD5-B5AE-045E3160C234}"/>
                  </a:ext>
                </a:extLst>
              </p:cNvPr>
              <p:cNvSpPr/>
              <p:nvPr/>
            </p:nvSpPr>
            <p:spPr>
              <a:xfrm>
                <a:off x="3429274" y="6552937"/>
                <a:ext cx="75309" cy="84144"/>
              </a:xfrm>
              <a:custGeom>
                <a:avLst/>
                <a:gdLst/>
                <a:ahLst/>
                <a:cxnLst/>
                <a:rect l="l" t="t" r="r" b="b"/>
                <a:pathLst>
                  <a:path w="75309" h="84144" extrusionOk="0">
                    <a:moveTo>
                      <a:pt x="34017" y="0"/>
                    </a:moveTo>
                    <a:lnTo>
                      <a:pt x="0" y="67125"/>
                    </a:lnTo>
                    <a:cubicBezTo>
                      <a:pt x="0" y="67125"/>
                      <a:pt x="19391" y="91646"/>
                      <a:pt x="27505" y="81823"/>
                    </a:cubicBezTo>
                    <a:cubicBezTo>
                      <a:pt x="38528" y="68434"/>
                      <a:pt x="74037" y="24776"/>
                      <a:pt x="74037" y="24776"/>
                    </a:cubicBezTo>
                    <a:cubicBezTo>
                      <a:pt x="74037" y="24776"/>
                      <a:pt x="86407" y="26377"/>
                      <a:pt x="34017" y="0"/>
                    </a:cubicBez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1671;p45">
                <a:extLst>
                  <a:ext uri="{FF2B5EF4-FFF2-40B4-BE49-F238E27FC236}">
                    <a16:creationId xmlns:a16="http://schemas.microsoft.com/office/drawing/2014/main" id="{689E8611-1DD1-4759-B87D-7CD4D0042E1A}"/>
                  </a:ext>
                </a:extLst>
              </p:cNvPr>
              <p:cNvSpPr/>
              <p:nvPr/>
            </p:nvSpPr>
            <p:spPr>
              <a:xfrm>
                <a:off x="3447211" y="6565816"/>
                <a:ext cx="52790" cy="34599"/>
              </a:xfrm>
              <a:custGeom>
                <a:avLst/>
                <a:gdLst/>
                <a:ahLst/>
                <a:cxnLst/>
                <a:rect l="l" t="t" r="r" b="b"/>
                <a:pathLst>
                  <a:path w="52790" h="34599" extrusionOk="0">
                    <a:moveTo>
                      <a:pt x="0" y="18810"/>
                    </a:moveTo>
                    <a:lnTo>
                      <a:pt x="37619" y="34599"/>
                    </a:lnTo>
                    <a:lnTo>
                      <a:pt x="52790" y="16008"/>
                    </a:lnTo>
                    <a:lnTo>
                      <a:pt x="9568" y="0"/>
                    </a:lnTo>
                    <a:lnTo>
                      <a:pt x="0" y="18810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1672;p45">
                <a:extLst>
                  <a:ext uri="{FF2B5EF4-FFF2-40B4-BE49-F238E27FC236}">
                    <a16:creationId xmlns:a16="http://schemas.microsoft.com/office/drawing/2014/main" id="{DD0F5EA5-1307-4D24-8AAE-1EDBEE7A6F34}"/>
                  </a:ext>
                </a:extLst>
              </p:cNvPr>
              <p:cNvSpPr/>
              <p:nvPr/>
            </p:nvSpPr>
            <p:spPr>
              <a:xfrm>
                <a:off x="3664411" y="6590119"/>
                <a:ext cx="46750" cy="20410"/>
              </a:xfrm>
              <a:custGeom>
                <a:avLst/>
                <a:gdLst/>
                <a:ahLst/>
                <a:cxnLst/>
                <a:rect l="l" t="t" r="r" b="b"/>
                <a:pathLst>
                  <a:path w="46750" h="20410" extrusionOk="0">
                    <a:moveTo>
                      <a:pt x="910" y="0"/>
                    </a:moveTo>
                    <a:lnTo>
                      <a:pt x="0" y="20410"/>
                    </a:lnTo>
                    <a:lnTo>
                      <a:pt x="41621" y="20410"/>
                    </a:lnTo>
                    <a:lnTo>
                      <a:pt x="46751" y="0"/>
                    </a:lnTo>
                    <a:lnTo>
                      <a:pt x="910" y="0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1673;p45">
                <a:extLst>
                  <a:ext uri="{FF2B5EF4-FFF2-40B4-BE49-F238E27FC236}">
                    <a16:creationId xmlns:a16="http://schemas.microsoft.com/office/drawing/2014/main" id="{82FCF77F-C538-4E86-9D4E-EBCF75B1499D}"/>
                  </a:ext>
                </a:extLst>
              </p:cNvPr>
              <p:cNvSpPr/>
              <p:nvPr/>
            </p:nvSpPr>
            <p:spPr>
              <a:xfrm>
                <a:off x="3449102" y="6014273"/>
                <a:ext cx="35654" cy="40631"/>
              </a:xfrm>
              <a:custGeom>
                <a:avLst/>
                <a:gdLst/>
                <a:ahLst/>
                <a:cxnLst/>
                <a:rect l="l" t="t" r="r" b="b"/>
                <a:pathLst>
                  <a:path w="35654" h="40631" extrusionOk="0">
                    <a:moveTo>
                      <a:pt x="0" y="21785"/>
                    </a:moveTo>
                    <a:lnTo>
                      <a:pt x="16154" y="40631"/>
                    </a:lnTo>
                    <a:lnTo>
                      <a:pt x="35655" y="26297"/>
                    </a:lnTo>
                    <a:cubicBezTo>
                      <a:pt x="35655" y="26297"/>
                      <a:pt x="29178" y="-1899"/>
                      <a:pt x="26195" y="102"/>
                    </a:cubicBezTo>
                    <a:cubicBezTo>
                      <a:pt x="23212" y="2139"/>
                      <a:pt x="0" y="17856"/>
                      <a:pt x="0" y="17856"/>
                    </a:cubicBezTo>
                    <a:lnTo>
                      <a:pt x="0" y="21749"/>
                    </a:lnTo>
                    <a:close/>
                  </a:path>
                </a:pathLst>
              </a:custGeom>
              <a:solidFill>
                <a:srgbClr val="FF8B7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1674;p45">
                <a:extLst>
                  <a:ext uri="{FF2B5EF4-FFF2-40B4-BE49-F238E27FC236}">
                    <a16:creationId xmlns:a16="http://schemas.microsoft.com/office/drawing/2014/main" id="{12CC8370-6A63-467D-BB91-C06779E72512}"/>
                  </a:ext>
                </a:extLst>
              </p:cNvPr>
              <p:cNvSpPr/>
              <p:nvPr/>
            </p:nvSpPr>
            <p:spPr>
              <a:xfrm>
                <a:off x="3449102" y="6014273"/>
                <a:ext cx="35654" cy="40631"/>
              </a:xfrm>
              <a:custGeom>
                <a:avLst/>
                <a:gdLst/>
                <a:ahLst/>
                <a:cxnLst/>
                <a:rect l="l" t="t" r="r" b="b"/>
                <a:pathLst>
                  <a:path w="35654" h="40631" extrusionOk="0">
                    <a:moveTo>
                      <a:pt x="0" y="21785"/>
                    </a:moveTo>
                    <a:lnTo>
                      <a:pt x="16154" y="40631"/>
                    </a:lnTo>
                    <a:lnTo>
                      <a:pt x="35655" y="26297"/>
                    </a:lnTo>
                    <a:cubicBezTo>
                      <a:pt x="35655" y="26297"/>
                      <a:pt x="29178" y="-1899"/>
                      <a:pt x="26195" y="102"/>
                    </a:cubicBezTo>
                    <a:cubicBezTo>
                      <a:pt x="23212" y="2139"/>
                      <a:pt x="0" y="17856"/>
                      <a:pt x="0" y="17856"/>
                    </a:cubicBezTo>
                    <a:lnTo>
                      <a:pt x="0" y="21749"/>
                    </a:ln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1675;p45">
                <a:extLst>
                  <a:ext uri="{FF2B5EF4-FFF2-40B4-BE49-F238E27FC236}">
                    <a16:creationId xmlns:a16="http://schemas.microsoft.com/office/drawing/2014/main" id="{46D2AFFA-3834-4CA3-BA5D-FD213280C8EA}"/>
                  </a:ext>
                </a:extLst>
              </p:cNvPr>
              <p:cNvSpPr/>
              <p:nvPr/>
            </p:nvSpPr>
            <p:spPr>
              <a:xfrm>
                <a:off x="3385101" y="5792772"/>
                <a:ext cx="110425" cy="199846"/>
              </a:xfrm>
              <a:custGeom>
                <a:avLst/>
                <a:gdLst/>
                <a:ahLst/>
                <a:cxnLst/>
                <a:rect l="l" t="t" r="r" b="b"/>
                <a:pathLst>
                  <a:path w="110425" h="199846" extrusionOk="0">
                    <a:moveTo>
                      <a:pt x="79574" y="0"/>
                    </a:moveTo>
                    <a:lnTo>
                      <a:pt x="8265" y="64251"/>
                    </a:lnTo>
                    <a:cubicBezTo>
                      <a:pt x="-867" y="74438"/>
                      <a:pt x="-2613" y="89281"/>
                      <a:pt x="3935" y="101288"/>
                    </a:cubicBezTo>
                    <a:cubicBezTo>
                      <a:pt x="21690" y="133922"/>
                      <a:pt x="64002" y="199846"/>
                      <a:pt x="64002" y="199846"/>
                    </a:cubicBezTo>
                    <a:lnTo>
                      <a:pt x="84740" y="184930"/>
                    </a:lnTo>
                    <a:cubicBezTo>
                      <a:pt x="84740" y="184930"/>
                      <a:pt x="59855" y="111329"/>
                      <a:pt x="49668" y="95939"/>
                    </a:cubicBezTo>
                    <a:cubicBezTo>
                      <a:pt x="49049" y="95030"/>
                      <a:pt x="49267" y="93829"/>
                      <a:pt x="50104" y="93138"/>
                    </a:cubicBezTo>
                    <a:lnTo>
                      <a:pt x="110425" y="43440"/>
                    </a:lnTo>
                    <a:lnTo>
                      <a:pt x="79537" y="36"/>
                    </a:lnTo>
                    <a:close/>
                  </a:path>
                </a:pathLst>
              </a:custGeom>
              <a:solidFill>
                <a:srgbClr val="FF8B7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676;p45">
                <a:extLst>
                  <a:ext uri="{FF2B5EF4-FFF2-40B4-BE49-F238E27FC236}">
                    <a16:creationId xmlns:a16="http://schemas.microsoft.com/office/drawing/2014/main" id="{288E9054-CD7B-4866-A1FE-C6BB2AEADDC1}"/>
                  </a:ext>
                </a:extLst>
              </p:cNvPr>
              <p:cNvSpPr/>
              <p:nvPr/>
            </p:nvSpPr>
            <p:spPr>
              <a:xfrm>
                <a:off x="3385101" y="5792772"/>
                <a:ext cx="110425" cy="199846"/>
              </a:xfrm>
              <a:custGeom>
                <a:avLst/>
                <a:gdLst/>
                <a:ahLst/>
                <a:cxnLst/>
                <a:rect l="l" t="t" r="r" b="b"/>
                <a:pathLst>
                  <a:path w="110425" h="199846" extrusionOk="0">
                    <a:moveTo>
                      <a:pt x="79574" y="0"/>
                    </a:moveTo>
                    <a:lnTo>
                      <a:pt x="8265" y="64251"/>
                    </a:lnTo>
                    <a:cubicBezTo>
                      <a:pt x="-867" y="74438"/>
                      <a:pt x="-2613" y="89281"/>
                      <a:pt x="3935" y="101288"/>
                    </a:cubicBezTo>
                    <a:cubicBezTo>
                      <a:pt x="21690" y="133922"/>
                      <a:pt x="64002" y="199846"/>
                      <a:pt x="64002" y="199846"/>
                    </a:cubicBezTo>
                    <a:lnTo>
                      <a:pt x="84740" y="184930"/>
                    </a:lnTo>
                    <a:cubicBezTo>
                      <a:pt x="84740" y="184930"/>
                      <a:pt x="59855" y="111329"/>
                      <a:pt x="49668" y="95939"/>
                    </a:cubicBezTo>
                    <a:cubicBezTo>
                      <a:pt x="49049" y="95030"/>
                      <a:pt x="49267" y="93829"/>
                      <a:pt x="50104" y="93138"/>
                    </a:cubicBezTo>
                    <a:lnTo>
                      <a:pt x="110425" y="43440"/>
                    </a:lnTo>
                    <a:lnTo>
                      <a:pt x="79537" y="36"/>
                    </a:ln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677;p45">
                <a:extLst>
                  <a:ext uri="{FF2B5EF4-FFF2-40B4-BE49-F238E27FC236}">
                    <a16:creationId xmlns:a16="http://schemas.microsoft.com/office/drawing/2014/main" id="{75811D76-6715-40AC-9541-8CE91CD5A418}"/>
                  </a:ext>
                </a:extLst>
              </p:cNvPr>
              <p:cNvSpPr/>
              <p:nvPr/>
            </p:nvSpPr>
            <p:spPr>
              <a:xfrm>
                <a:off x="3449102" y="5977702"/>
                <a:ext cx="29320" cy="54463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54463" extrusionOk="0">
                    <a:moveTo>
                      <a:pt x="0" y="14917"/>
                    </a:moveTo>
                    <a:lnTo>
                      <a:pt x="0" y="54464"/>
                    </a:lnTo>
                    <a:lnTo>
                      <a:pt x="29178" y="34672"/>
                    </a:lnTo>
                    <a:cubicBezTo>
                      <a:pt x="29178" y="34672"/>
                      <a:pt x="31107" y="1273"/>
                      <a:pt x="20738" y="0"/>
                    </a:cubicBezTo>
                    <a:lnTo>
                      <a:pt x="0" y="14917"/>
                    </a:lnTo>
                    <a:close/>
                  </a:path>
                </a:pathLst>
              </a:custGeom>
              <a:solidFill>
                <a:srgbClr val="FF8B7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1678;p45">
                <a:extLst>
                  <a:ext uri="{FF2B5EF4-FFF2-40B4-BE49-F238E27FC236}">
                    <a16:creationId xmlns:a16="http://schemas.microsoft.com/office/drawing/2014/main" id="{2BEF711B-9D01-4FA6-9BD8-F990C8C65406}"/>
                  </a:ext>
                </a:extLst>
              </p:cNvPr>
              <p:cNvSpPr/>
              <p:nvPr/>
            </p:nvSpPr>
            <p:spPr>
              <a:xfrm>
                <a:off x="3449102" y="5977702"/>
                <a:ext cx="29320" cy="54463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54463" extrusionOk="0">
                    <a:moveTo>
                      <a:pt x="0" y="14917"/>
                    </a:moveTo>
                    <a:lnTo>
                      <a:pt x="0" y="54464"/>
                    </a:lnTo>
                    <a:lnTo>
                      <a:pt x="29178" y="34672"/>
                    </a:lnTo>
                    <a:cubicBezTo>
                      <a:pt x="29178" y="34672"/>
                      <a:pt x="31107" y="1273"/>
                      <a:pt x="20738" y="0"/>
                    </a:cubicBezTo>
                    <a:lnTo>
                      <a:pt x="0" y="14917"/>
                    </a:ln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679;p45">
                <a:extLst>
                  <a:ext uri="{FF2B5EF4-FFF2-40B4-BE49-F238E27FC236}">
                    <a16:creationId xmlns:a16="http://schemas.microsoft.com/office/drawing/2014/main" id="{3FA32E8D-F18C-48CA-96FB-D8DE441EE82F}"/>
                  </a:ext>
                </a:extLst>
              </p:cNvPr>
              <p:cNvSpPr/>
              <p:nvPr/>
            </p:nvSpPr>
            <p:spPr>
              <a:xfrm>
                <a:off x="3456779" y="6022815"/>
                <a:ext cx="157276" cy="557044"/>
              </a:xfrm>
              <a:custGeom>
                <a:avLst/>
                <a:gdLst/>
                <a:ahLst/>
                <a:cxnLst/>
                <a:rect l="l" t="t" r="r" b="b"/>
                <a:pathLst>
                  <a:path w="157276" h="557044" extrusionOk="0">
                    <a:moveTo>
                      <a:pt x="157097" y="291493"/>
                    </a:moveTo>
                    <a:cubicBezTo>
                      <a:pt x="156515" y="309065"/>
                      <a:pt x="154551" y="326747"/>
                      <a:pt x="150549" y="343664"/>
                    </a:cubicBezTo>
                    <a:cubicBezTo>
                      <a:pt x="129811" y="431308"/>
                      <a:pt x="47842" y="557045"/>
                      <a:pt x="47842" y="557045"/>
                    </a:cubicBezTo>
                    <a:lnTo>
                      <a:pt x="0" y="539108"/>
                    </a:lnTo>
                    <a:cubicBezTo>
                      <a:pt x="0" y="539108"/>
                      <a:pt x="67561" y="357162"/>
                      <a:pt x="75347" y="310811"/>
                    </a:cubicBezTo>
                    <a:cubicBezTo>
                      <a:pt x="81678" y="272974"/>
                      <a:pt x="23357" y="134759"/>
                      <a:pt x="6439" y="78585"/>
                    </a:cubicBezTo>
                    <a:cubicBezTo>
                      <a:pt x="-5785" y="37983"/>
                      <a:pt x="11424" y="0"/>
                      <a:pt x="11424" y="0"/>
                    </a:cubicBezTo>
                    <a:cubicBezTo>
                      <a:pt x="11424" y="0"/>
                      <a:pt x="55373" y="5967"/>
                      <a:pt x="107472" y="9241"/>
                    </a:cubicBezTo>
                    <a:lnTo>
                      <a:pt x="127955" y="103543"/>
                    </a:lnTo>
                    <a:lnTo>
                      <a:pt x="137415" y="147202"/>
                    </a:lnTo>
                    <a:cubicBezTo>
                      <a:pt x="137415" y="147202"/>
                      <a:pt x="147238" y="178745"/>
                      <a:pt x="153059" y="221530"/>
                    </a:cubicBezTo>
                    <a:cubicBezTo>
                      <a:pt x="153204" y="222658"/>
                      <a:pt x="153350" y="223713"/>
                      <a:pt x="153496" y="224804"/>
                    </a:cubicBezTo>
                    <a:cubicBezTo>
                      <a:pt x="153859" y="227642"/>
                      <a:pt x="154223" y="230444"/>
                      <a:pt x="154514" y="233172"/>
                    </a:cubicBezTo>
                    <a:cubicBezTo>
                      <a:pt x="156551" y="251509"/>
                      <a:pt x="157752" y="271410"/>
                      <a:pt x="157097" y="291493"/>
                    </a:cubicBez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1680;p45">
                <a:extLst>
                  <a:ext uri="{FF2B5EF4-FFF2-40B4-BE49-F238E27FC236}">
                    <a16:creationId xmlns:a16="http://schemas.microsoft.com/office/drawing/2014/main" id="{E81E1B98-11D3-4973-A096-F64FC31BAD55}"/>
                  </a:ext>
                </a:extLst>
              </p:cNvPr>
              <p:cNvSpPr/>
              <p:nvPr/>
            </p:nvSpPr>
            <p:spPr>
              <a:xfrm>
                <a:off x="3456779" y="6022815"/>
                <a:ext cx="157276" cy="557044"/>
              </a:xfrm>
              <a:custGeom>
                <a:avLst/>
                <a:gdLst/>
                <a:ahLst/>
                <a:cxnLst/>
                <a:rect l="l" t="t" r="r" b="b"/>
                <a:pathLst>
                  <a:path w="157276" h="557044" extrusionOk="0">
                    <a:moveTo>
                      <a:pt x="157097" y="291493"/>
                    </a:moveTo>
                    <a:cubicBezTo>
                      <a:pt x="156515" y="309065"/>
                      <a:pt x="154551" y="326747"/>
                      <a:pt x="150549" y="343664"/>
                    </a:cubicBezTo>
                    <a:cubicBezTo>
                      <a:pt x="129811" y="431308"/>
                      <a:pt x="47842" y="557045"/>
                      <a:pt x="47842" y="557045"/>
                    </a:cubicBezTo>
                    <a:lnTo>
                      <a:pt x="0" y="539108"/>
                    </a:lnTo>
                    <a:cubicBezTo>
                      <a:pt x="0" y="539108"/>
                      <a:pt x="67561" y="357162"/>
                      <a:pt x="75347" y="310811"/>
                    </a:cubicBezTo>
                    <a:cubicBezTo>
                      <a:pt x="81678" y="272974"/>
                      <a:pt x="23357" y="134759"/>
                      <a:pt x="6439" y="78585"/>
                    </a:cubicBezTo>
                    <a:cubicBezTo>
                      <a:pt x="-5785" y="37983"/>
                      <a:pt x="11424" y="0"/>
                      <a:pt x="11424" y="0"/>
                    </a:cubicBezTo>
                    <a:cubicBezTo>
                      <a:pt x="11424" y="0"/>
                      <a:pt x="55373" y="5967"/>
                      <a:pt x="107472" y="9241"/>
                    </a:cubicBezTo>
                    <a:lnTo>
                      <a:pt x="127955" y="103543"/>
                    </a:lnTo>
                    <a:lnTo>
                      <a:pt x="137415" y="147202"/>
                    </a:lnTo>
                    <a:cubicBezTo>
                      <a:pt x="137415" y="147202"/>
                      <a:pt x="147238" y="178745"/>
                      <a:pt x="153059" y="221530"/>
                    </a:cubicBezTo>
                    <a:cubicBezTo>
                      <a:pt x="153204" y="222658"/>
                      <a:pt x="153350" y="223713"/>
                      <a:pt x="153496" y="224804"/>
                    </a:cubicBezTo>
                    <a:cubicBezTo>
                      <a:pt x="153859" y="227642"/>
                      <a:pt x="154223" y="230444"/>
                      <a:pt x="154514" y="233172"/>
                    </a:cubicBezTo>
                    <a:cubicBezTo>
                      <a:pt x="156551" y="251509"/>
                      <a:pt x="157752" y="271410"/>
                      <a:pt x="157097" y="291493"/>
                    </a:cubicBez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1681;p45">
                <a:extLst>
                  <a:ext uri="{FF2B5EF4-FFF2-40B4-BE49-F238E27FC236}">
                    <a16:creationId xmlns:a16="http://schemas.microsoft.com/office/drawing/2014/main" id="{9D2041CC-2831-47E9-A794-BEDDFEB8C9E3}"/>
                  </a:ext>
                </a:extLst>
              </p:cNvPr>
              <p:cNvSpPr/>
              <p:nvPr/>
            </p:nvSpPr>
            <p:spPr>
              <a:xfrm>
                <a:off x="3527545" y="6067674"/>
                <a:ext cx="86510" cy="246633"/>
              </a:xfrm>
              <a:custGeom>
                <a:avLst/>
                <a:gdLst/>
                <a:ahLst/>
                <a:cxnLst/>
                <a:rect l="l" t="t" r="r" b="b"/>
                <a:pathLst>
                  <a:path w="86510" h="246633" extrusionOk="0">
                    <a:moveTo>
                      <a:pt x="86331" y="246633"/>
                    </a:moveTo>
                    <a:cubicBezTo>
                      <a:pt x="79564" y="223349"/>
                      <a:pt x="51805" y="154260"/>
                      <a:pt x="15423" y="85716"/>
                    </a:cubicBezTo>
                    <a:cubicBezTo>
                      <a:pt x="-21287" y="16554"/>
                      <a:pt x="19061" y="0"/>
                      <a:pt x="19061" y="0"/>
                    </a:cubicBezTo>
                    <a:cubicBezTo>
                      <a:pt x="34450" y="5603"/>
                      <a:pt x="47111" y="28705"/>
                      <a:pt x="57189" y="58684"/>
                    </a:cubicBezTo>
                    <a:cubicBezTo>
                      <a:pt x="69086" y="94084"/>
                      <a:pt x="77381" y="139234"/>
                      <a:pt x="82293" y="176671"/>
                    </a:cubicBezTo>
                    <a:cubicBezTo>
                      <a:pt x="82438" y="177799"/>
                      <a:pt x="82584" y="178854"/>
                      <a:pt x="82729" y="179945"/>
                    </a:cubicBezTo>
                    <a:cubicBezTo>
                      <a:pt x="83093" y="182783"/>
                      <a:pt x="83457" y="185584"/>
                      <a:pt x="83748" y="188313"/>
                    </a:cubicBezTo>
                    <a:cubicBezTo>
                      <a:pt x="85785" y="206649"/>
                      <a:pt x="86986" y="226551"/>
                      <a:pt x="86331" y="246633"/>
                    </a:cubicBez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682;p45">
                <a:extLst>
                  <a:ext uri="{FF2B5EF4-FFF2-40B4-BE49-F238E27FC236}">
                    <a16:creationId xmlns:a16="http://schemas.microsoft.com/office/drawing/2014/main" id="{72E291BD-C78F-482B-B4EA-B2955E98FC76}"/>
                  </a:ext>
                </a:extLst>
              </p:cNvPr>
              <p:cNvSpPr/>
              <p:nvPr/>
            </p:nvSpPr>
            <p:spPr>
              <a:xfrm>
                <a:off x="3514481" y="6035003"/>
                <a:ext cx="231029" cy="567485"/>
              </a:xfrm>
              <a:custGeom>
                <a:avLst/>
                <a:gdLst/>
                <a:ahLst/>
                <a:cxnLst/>
                <a:rect l="l" t="t" r="r" b="b"/>
                <a:pathLst>
                  <a:path w="231029" h="567485" extrusionOk="0">
                    <a:moveTo>
                      <a:pt x="132721" y="9423"/>
                    </a:moveTo>
                    <a:lnTo>
                      <a:pt x="8477" y="0"/>
                    </a:lnTo>
                    <a:cubicBezTo>
                      <a:pt x="8477" y="0"/>
                      <a:pt x="0" y="28669"/>
                      <a:pt x="0" y="49370"/>
                    </a:cubicBezTo>
                    <a:cubicBezTo>
                      <a:pt x="0" y="125045"/>
                      <a:pt x="53409" y="121370"/>
                      <a:pt x="69890" y="159244"/>
                    </a:cubicBezTo>
                    <a:cubicBezTo>
                      <a:pt x="106417" y="243213"/>
                      <a:pt x="139452" y="294730"/>
                      <a:pt x="143490" y="318342"/>
                    </a:cubicBezTo>
                    <a:cubicBezTo>
                      <a:pt x="146656" y="336897"/>
                      <a:pt x="147019" y="567486"/>
                      <a:pt x="147019" y="567486"/>
                    </a:cubicBezTo>
                    <a:lnTo>
                      <a:pt x="195480" y="567486"/>
                    </a:lnTo>
                    <a:cubicBezTo>
                      <a:pt x="195480" y="567486"/>
                      <a:pt x="237974" y="387031"/>
                      <a:pt x="230043" y="313722"/>
                    </a:cubicBezTo>
                    <a:cubicBezTo>
                      <a:pt x="222112" y="240448"/>
                      <a:pt x="132758" y="9423"/>
                      <a:pt x="132758" y="9423"/>
                    </a:cubicBez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1683;p45">
                <a:extLst>
                  <a:ext uri="{FF2B5EF4-FFF2-40B4-BE49-F238E27FC236}">
                    <a16:creationId xmlns:a16="http://schemas.microsoft.com/office/drawing/2014/main" id="{089E5347-3577-49F7-B434-2E953F1B1741}"/>
                  </a:ext>
                </a:extLst>
              </p:cNvPr>
              <p:cNvSpPr/>
              <p:nvPr/>
            </p:nvSpPr>
            <p:spPr>
              <a:xfrm>
                <a:off x="3514481" y="6035003"/>
                <a:ext cx="231029" cy="567485"/>
              </a:xfrm>
              <a:custGeom>
                <a:avLst/>
                <a:gdLst/>
                <a:ahLst/>
                <a:cxnLst/>
                <a:rect l="l" t="t" r="r" b="b"/>
                <a:pathLst>
                  <a:path w="231029" h="567485" extrusionOk="0">
                    <a:moveTo>
                      <a:pt x="132721" y="9423"/>
                    </a:moveTo>
                    <a:lnTo>
                      <a:pt x="8477" y="0"/>
                    </a:lnTo>
                    <a:cubicBezTo>
                      <a:pt x="8477" y="0"/>
                      <a:pt x="0" y="28669"/>
                      <a:pt x="0" y="49370"/>
                    </a:cubicBezTo>
                    <a:cubicBezTo>
                      <a:pt x="0" y="125045"/>
                      <a:pt x="53409" y="121370"/>
                      <a:pt x="69890" y="159244"/>
                    </a:cubicBezTo>
                    <a:cubicBezTo>
                      <a:pt x="106417" y="243213"/>
                      <a:pt x="139452" y="294730"/>
                      <a:pt x="143490" y="318342"/>
                    </a:cubicBezTo>
                    <a:cubicBezTo>
                      <a:pt x="146656" y="336897"/>
                      <a:pt x="147019" y="567486"/>
                      <a:pt x="147019" y="567486"/>
                    </a:cubicBezTo>
                    <a:lnTo>
                      <a:pt x="195480" y="567486"/>
                    </a:lnTo>
                    <a:cubicBezTo>
                      <a:pt x="195480" y="567486"/>
                      <a:pt x="237974" y="387031"/>
                      <a:pt x="230043" y="313722"/>
                    </a:cubicBezTo>
                    <a:cubicBezTo>
                      <a:pt x="222112" y="240448"/>
                      <a:pt x="132758" y="9423"/>
                      <a:pt x="132758" y="9423"/>
                    </a:cubicBez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1684;p45">
                <a:extLst>
                  <a:ext uri="{FF2B5EF4-FFF2-40B4-BE49-F238E27FC236}">
                    <a16:creationId xmlns:a16="http://schemas.microsoft.com/office/drawing/2014/main" id="{4F9F93F8-8539-4117-8A00-9D9DD57D0EE6}"/>
                  </a:ext>
                </a:extLst>
              </p:cNvPr>
              <p:cNvSpPr/>
              <p:nvPr/>
            </p:nvSpPr>
            <p:spPr>
              <a:xfrm>
                <a:off x="3809350" y="5797853"/>
                <a:ext cx="83248" cy="42688"/>
              </a:xfrm>
              <a:custGeom>
                <a:avLst/>
                <a:gdLst/>
                <a:ahLst/>
                <a:cxnLst/>
                <a:rect l="l" t="t" r="r" b="b"/>
                <a:pathLst>
                  <a:path w="83248" h="42688" extrusionOk="0">
                    <a:moveTo>
                      <a:pt x="5391" y="340"/>
                    </a:moveTo>
                    <a:lnTo>
                      <a:pt x="77573" y="36577"/>
                    </a:lnTo>
                    <a:cubicBezTo>
                      <a:pt x="77937" y="36758"/>
                      <a:pt x="78264" y="37013"/>
                      <a:pt x="78556" y="37341"/>
                    </a:cubicBezTo>
                    <a:lnTo>
                      <a:pt x="83249" y="42689"/>
                    </a:lnTo>
                    <a:lnTo>
                      <a:pt x="76555" y="42507"/>
                    </a:lnTo>
                    <a:cubicBezTo>
                      <a:pt x="76118" y="42507"/>
                      <a:pt x="75681" y="42398"/>
                      <a:pt x="75281" y="42216"/>
                    </a:cubicBezTo>
                    <a:lnTo>
                      <a:pt x="1862" y="7908"/>
                    </a:lnTo>
                    <a:cubicBezTo>
                      <a:pt x="298" y="7180"/>
                      <a:pt x="-393" y="5397"/>
                      <a:pt x="225" y="3796"/>
                    </a:cubicBezTo>
                    <a:lnTo>
                      <a:pt x="953" y="2014"/>
                    </a:lnTo>
                    <a:cubicBezTo>
                      <a:pt x="1644" y="268"/>
                      <a:pt x="3681" y="-497"/>
                      <a:pt x="5391" y="340"/>
                    </a:cubicBezTo>
                    <a:close/>
                  </a:path>
                </a:pathLst>
              </a:custGeom>
              <a:solidFill>
                <a:srgbClr val="EE3A5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685;p45">
                <a:extLst>
                  <a:ext uri="{FF2B5EF4-FFF2-40B4-BE49-F238E27FC236}">
                    <a16:creationId xmlns:a16="http://schemas.microsoft.com/office/drawing/2014/main" id="{B37F58F2-627C-4257-A467-F89A36CA7954}"/>
                  </a:ext>
                </a:extLst>
              </p:cNvPr>
              <p:cNvSpPr/>
              <p:nvPr/>
            </p:nvSpPr>
            <p:spPr>
              <a:xfrm>
                <a:off x="3816597" y="5816457"/>
                <a:ext cx="34417" cy="38288"/>
              </a:xfrm>
              <a:custGeom>
                <a:avLst/>
                <a:gdLst/>
                <a:ahLst/>
                <a:cxnLst/>
                <a:rect l="l" t="t" r="r" b="b"/>
                <a:pathLst>
                  <a:path w="34417" h="38288" extrusionOk="0">
                    <a:moveTo>
                      <a:pt x="11206" y="12516"/>
                    </a:moveTo>
                    <a:lnTo>
                      <a:pt x="34417" y="0"/>
                    </a:lnTo>
                    <a:lnTo>
                      <a:pt x="30597" y="33472"/>
                    </a:lnTo>
                    <a:cubicBezTo>
                      <a:pt x="30597" y="33472"/>
                      <a:pt x="11533" y="44641"/>
                      <a:pt x="0" y="32962"/>
                    </a:cubicBezTo>
                    <a:lnTo>
                      <a:pt x="11206" y="12516"/>
                    </a:ln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1686;p45">
                <a:extLst>
                  <a:ext uri="{FF2B5EF4-FFF2-40B4-BE49-F238E27FC236}">
                    <a16:creationId xmlns:a16="http://schemas.microsoft.com/office/drawing/2014/main" id="{C0E74854-BC36-4F93-86A6-608D0CEF6919}"/>
                  </a:ext>
                </a:extLst>
              </p:cNvPr>
              <p:cNvSpPr/>
              <p:nvPr/>
            </p:nvSpPr>
            <p:spPr>
              <a:xfrm>
                <a:off x="3847158" y="5816420"/>
                <a:ext cx="29988" cy="33471"/>
              </a:xfrm>
              <a:custGeom>
                <a:avLst/>
                <a:gdLst/>
                <a:ahLst/>
                <a:cxnLst/>
                <a:rect l="l" t="t" r="r" b="b"/>
                <a:pathLst>
                  <a:path w="29988" h="33471" extrusionOk="0">
                    <a:moveTo>
                      <a:pt x="29906" y="13462"/>
                    </a:moveTo>
                    <a:lnTo>
                      <a:pt x="28087" y="24121"/>
                    </a:lnTo>
                    <a:cubicBezTo>
                      <a:pt x="27505" y="27541"/>
                      <a:pt x="24776" y="30161"/>
                      <a:pt x="21356" y="30634"/>
                    </a:cubicBezTo>
                    <a:lnTo>
                      <a:pt x="0" y="33472"/>
                    </a:lnTo>
                    <a:lnTo>
                      <a:pt x="3820" y="0"/>
                    </a:lnTo>
                    <a:lnTo>
                      <a:pt x="23794" y="4403"/>
                    </a:lnTo>
                    <a:cubicBezTo>
                      <a:pt x="27905" y="5312"/>
                      <a:pt x="30597" y="9278"/>
                      <a:pt x="29870" y="13462"/>
                    </a:cubicBez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1687;p45">
                <a:extLst>
                  <a:ext uri="{FF2B5EF4-FFF2-40B4-BE49-F238E27FC236}">
                    <a16:creationId xmlns:a16="http://schemas.microsoft.com/office/drawing/2014/main" id="{D7C7A6B1-29D3-4228-8D97-A1F0CE323AF0}"/>
                  </a:ext>
                </a:extLst>
              </p:cNvPr>
              <p:cNvSpPr/>
              <p:nvPr/>
            </p:nvSpPr>
            <p:spPr>
              <a:xfrm>
                <a:off x="3651313" y="5792699"/>
                <a:ext cx="179617" cy="147037"/>
              </a:xfrm>
              <a:custGeom>
                <a:avLst/>
                <a:gdLst/>
                <a:ahLst/>
                <a:cxnLst/>
                <a:rect l="l" t="t" r="r" b="b"/>
                <a:pathLst>
                  <a:path w="179617" h="147037" extrusionOk="0">
                    <a:moveTo>
                      <a:pt x="0" y="35000"/>
                    </a:moveTo>
                    <a:cubicBezTo>
                      <a:pt x="0" y="35000"/>
                      <a:pt x="18882" y="129884"/>
                      <a:pt x="62249" y="145637"/>
                    </a:cubicBezTo>
                    <a:cubicBezTo>
                      <a:pt x="101251" y="159790"/>
                      <a:pt x="179618" y="61995"/>
                      <a:pt x="179618" y="61995"/>
                    </a:cubicBezTo>
                    <a:lnTo>
                      <a:pt x="176489" y="36273"/>
                    </a:lnTo>
                    <a:lnTo>
                      <a:pt x="78221" y="100014"/>
                    </a:lnTo>
                    <a:lnTo>
                      <a:pt x="38674" y="0"/>
                    </a:lnTo>
                    <a:cubicBezTo>
                      <a:pt x="38674" y="0"/>
                      <a:pt x="20992" y="13971"/>
                      <a:pt x="0" y="35000"/>
                    </a:cubicBez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1688;p45">
                <a:extLst>
                  <a:ext uri="{FF2B5EF4-FFF2-40B4-BE49-F238E27FC236}">
                    <a16:creationId xmlns:a16="http://schemas.microsoft.com/office/drawing/2014/main" id="{2264EC95-6342-4D4E-85AC-507EBB847B3F}"/>
                  </a:ext>
                </a:extLst>
              </p:cNvPr>
              <p:cNvSpPr/>
              <p:nvPr/>
            </p:nvSpPr>
            <p:spPr>
              <a:xfrm>
                <a:off x="3462034" y="6632743"/>
                <a:ext cx="20418" cy="11913"/>
              </a:xfrm>
              <a:custGeom>
                <a:avLst/>
                <a:gdLst/>
                <a:ahLst/>
                <a:cxnLst/>
                <a:rect l="l" t="t" r="r" b="b"/>
                <a:pathLst>
                  <a:path w="20418" h="11913" extrusionOk="0">
                    <a:moveTo>
                      <a:pt x="8279" y="8711"/>
                    </a:moveTo>
                    <a:cubicBezTo>
                      <a:pt x="5368" y="6529"/>
                      <a:pt x="2676" y="4054"/>
                      <a:pt x="238" y="1362"/>
                    </a:cubicBezTo>
                    <a:cubicBezTo>
                      <a:pt x="-16" y="1108"/>
                      <a:pt x="-89" y="708"/>
                      <a:pt x="129" y="416"/>
                    </a:cubicBezTo>
                    <a:cubicBezTo>
                      <a:pt x="275" y="125"/>
                      <a:pt x="639" y="-57"/>
                      <a:pt x="966" y="16"/>
                    </a:cubicBezTo>
                    <a:cubicBezTo>
                      <a:pt x="2749" y="307"/>
                      <a:pt x="18211" y="2745"/>
                      <a:pt x="20176" y="7074"/>
                    </a:cubicBezTo>
                    <a:cubicBezTo>
                      <a:pt x="20576" y="7911"/>
                      <a:pt x="20467" y="8857"/>
                      <a:pt x="19957" y="9621"/>
                    </a:cubicBezTo>
                    <a:cubicBezTo>
                      <a:pt x="19193" y="10931"/>
                      <a:pt x="17884" y="11767"/>
                      <a:pt x="16356" y="11913"/>
                    </a:cubicBezTo>
                    <a:cubicBezTo>
                      <a:pt x="13372" y="11804"/>
                      <a:pt x="10534" y="10676"/>
                      <a:pt x="8279" y="8711"/>
                    </a:cubicBezTo>
                    <a:close/>
                    <a:moveTo>
                      <a:pt x="3113" y="2017"/>
                    </a:moveTo>
                    <a:cubicBezTo>
                      <a:pt x="8533" y="7511"/>
                      <a:pt x="13336" y="10531"/>
                      <a:pt x="16101" y="10385"/>
                    </a:cubicBezTo>
                    <a:cubicBezTo>
                      <a:pt x="17083" y="10312"/>
                      <a:pt x="17993" y="9730"/>
                      <a:pt x="18466" y="8857"/>
                    </a:cubicBezTo>
                    <a:cubicBezTo>
                      <a:pt x="18684" y="8566"/>
                      <a:pt x="18720" y="8202"/>
                      <a:pt x="18575" y="7875"/>
                    </a:cubicBezTo>
                    <a:cubicBezTo>
                      <a:pt x="17520" y="5401"/>
                      <a:pt x="9334" y="3181"/>
                      <a:pt x="3076" y="2017"/>
                    </a:cubicBez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1689;p45">
                <a:extLst>
                  <a:ext uri="{FF2B5EF4-FFF2-40B4-BE49-F238E27FC236}">
                    <a16:creationId xmlns:a16="http://schemas.microsoft.com/office/drawing/2014/main" id="{32E1504F-7344-428A-A0C1-66DB548F22DC}"/>
                  </a:ext>
                </a:extLst>
              </p:cNvPr>
              <p:cNvSpPr/>
              <p:nvPr/>
            </p:nvSpPr>
            <p:spPr>
              <a:xfrm>
                <a:off x="3462063" y="6625495"/>
                <a:ext cx="18406" cy="9092"/>
              </a:xfrm>
              <a:custGeom>
                <a:avLst/>
                <a:gdLst/>
                <a:ahLst/>
                <a:cxnLst/>
                <a:rect l="l" t="t" r="r" b="b"/>
                <a:pathLst>
                  <a:path w="18406" h="9092" extrusionOk="0">
                    <a:moveTo>
                      <a:pt x="319" y="8755"/>
                    </a:moveTo>
                    <a:cubicBezTo>
                      <a:pt x="319" y="8755"/>
                      <a:pt x="101" y="8501"/>
                      <a:pt x="28" y="8355"/>
                    </a:cubicBezTo>
                    <a:cubicBezTo>
                      <a:pt x="-45" y="8064"/>
                      <a:pt x="28" y="7773"/>
                      <a:pt x="210" y="7555"/>
                    </a:cubicBezTo>
                    <a:cubicBezTo>
                      <a:pt x="537" y="7045"/>
                      <a:pt x="10142" y="-3360"/>
                      <a:pt x="16436" y="1115"/>
                    </a:cubicBezTo>
                    <a:lnTo>
                      <a:pt x="17018" y="1479"/>
                    </a:lnTo>
                    <a:cubicBezTo>
                      <a:pt x="18692" y="2934"/>
                      <a:pt x="18546" y="4244"/>
                      <a:pt x="18146" y="5044"/>
                    </a:cubicBezTo>
                    <a:cubicBezTo>
                      <a:pt x="16364" y="8573"/>
                      <a:pt x="5230" y="9701"/>
                      <a:pt x="719" y="8792"/>
                    </a:cubicBezTo>
                    <a:lnTo>
                      <a:pt x="355" y="8719"/>
                    </a:lnTo>
                    <a:close/>
                    <a:moveTo>
                      <a:pt x="15490" y="2461"/>
                    </a:moveTo>
                    <a:cubicBezTo>
                      <a:pt x="11452" y="-486"/>
                      <a:pt x="5158" y="5081"/>
                      <a:pt x="2538" y="7482"/>
                    </a:cubicBezTo>
                    <a:cubicBezTo>
                      <a:pt x="7522" y="7918"/>
                      <a:pt x="15527" y="6500"/>
                      <a:pt x="16618" y="4390"/>
                    </a:cubicBezTo>
                    <a:cubicBezTo>
                      <a:pt x="16618" y="4390"/>
                      <a:pt x="17018" y="3734"/>
                      <a:pt x="15891" y="2752"/>
                    </a:cubicBezTo>
                    <a:lnTo>
                      <a:pt x="15527" y="2461"/>
                    </a:ln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690;p45">
                <a:extLst>
                  <a:ext uri="{FF2B5EF4-FFF2-40B4-BE49-F238E27FC236}">
                    <a16:creationId xmlns:a16="http://schemas.microsoft.com/office/drawing/2014/main" id="{6543EC93-B671-48C7-A10D-2A2B82628C0A}"/>
                  </a:ext>
                </a:extLst>
              </p:cNvPr>
              <p:cNvSpPr/>
              <p:nvPr/>
            </p:nvSpPr>
            <p:spPr>
              <a:xfrm>
                <a:off x="3409132" y="6614250"/>
                <a:ext cx="93757" cy="62813"/>
              </a:xfrm>
              <a:custGeom>
                <a:avLst/>
                <a:gdLst/>
                <a:ahLst/>
                <a:cxnLst/>
                <a:rect l="l" t="t" r="r" b="b"/>
                <a:pathLst>
                  <a:path w="93757" h="62813" extrusionOk="0">
                    <a:moveTo>
                      <a:pt x="16977" y="2537"/>
                    </a:moveTo>
                    <a:lnTo>
                      <a:pt x="715" y="31498"/>
                    </a:lnTo>
                    <a:cubicBezTo>
                      <a:pt x="-850" y="34044"/>
                      <a:pt x="278" y="37428"/>
                      <a:pt x="2898" y="38956"/>
                    </a:cubicBezTo>
                    <a:cubicBezTo>
                      <a:pt x="11738" y="44122"/>
                      <a:pt x="23635" y="51398"/>
                      <a:pt x="28802" y="53727"/>
                    </a:cubicBezTo>
                    <a:cubicBezTo>
                      <a:pt x="55433" y="65697"/>
                      <a:pt x="71296" y="62531"/>
                      <a:pt x="86358" y="62167"/>
                    </a:cubicBezTo>
                    <a:cubicBezTo>
                      <a:pt x="91524" y="62059"/>
                      <a:pt x="94871" y="56492"/>
                      <a:pt x="93416" y="51508"/>
                    </a:cubicBezTo>
                    <a:lnTo>
                      <a:pt x="92761" y="49252"/>
                    </a:lnTo>
                    <a:cubicBezTo>
                      <a:pt x="92215" y="47360"/>
                      <a:pt x="90760" y="45832"/>
                      <a:pt x="88868" y="45322"/>
                    </a:cubicBezTo>
                    <a:cubicBezTo>
                      <a:pt x="66893" y="39538"/>
                      <a:pt x="54341" y="15417"/>
                      <a:pt x="54341" y="15417"/>
                    </a:cubicBezTo>
                    <a:lnTo>
                      <a:pt x="23853" y="536"/>
                    </a:lnTo>
                    <a:cubicBezTo>
                      <a:pt x="21379" y="-664"/>
                      <a:pt x="18396" y="209"/>
                      <a:pt x="16977" y="2574"/>
                    </a:cubicBez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691;p45">
                <a:extLst>
                  <a:ext uri="{FF2B5EF4-FFF2-40B4-BE49-F238E27FC236}">
                    <a16:creationId xmlns:a16="http://schemas.microsoft.com/office/drawing/2014/main" id="{8671AD02-42EF-459B-91E1-0436BBA995E3}"/>
                  </a:ext>
                </a:extLst>
              </p:cNvPr>
              <p:cNvSpPr/>
              <p:nvPr/>
            </p:nvSpPr>
            <p:spPr>
              <a:xfrm>
                <a:off x="3699210" y="6644866"/>
                <a:ext cx="21777" cy="8200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8200" extrusionOk="0">
                    <a:moveTo>
                      <a:pt x="10242" y="7066"/>
                    </a:moveTo>
                    <a:cubicBezTo>
                      <a:pt x="6822" y="5793"/>
                      <a:pt x="3547" y="4228"/>
                      <a:pt x="419" y="2373"/>
                    </a:cubicBezTo>
                    <a:cubicBezTo>
                      <a:pt x="91" y="2228"/>
                      <a:pt x="-54" y="1864"/>
                      <a:pt x="18" y="1500"/>
                    </a:cubicBezTo>
                    <a:cubicBezTo>
                      <a:pt x="91" y="1172"/>
                      <a:pt x="346" y="918"/>
                      <a:pt x="710" y="845"/>
                    </a:cubicBezTo>
                    <a:cubicBezTo>
                      <a:pt x="2492" y="590"/>
                      <a:pt x="17991" y="-1520"/>
                      <a:pt x="21120" y="2082"/>
                    </a:cubicBezTo>
                    <a:cubicBezTo>
                      <a:pt x="21738" y="2774"/>
                      <a:pt x="21920" y="3719"/>
                      <a:pt x="21666" y="4593"/>
                    </a:cubicBezTo>
                    <a:cubicBezTo>
                      <a:pt x="21302" y="6048"/>
                      <a:pt x="20283" y="7248"/>
                      <a:pt x="18901" y="7794"/>
                    </a:cubicBezTo>
                    <a:cubicBezTo>
                      <a:pt x="16026" y="8522"/>
                      <a:pt x="12970" y="8267"/>
                      <a:pt x="10242" y="7066"/>
                    </a:cubicBezTo>
                    <a:close/>
                    <a:moveTo>
                      <a:pt x="3366" y="2155"/>
                    </a:moveTo>
                    <a:cubicBezTo>
                      <a:pt x="10133" y="5829"/>
                      <a:pt x="15626" y="7357"/>
                      <a:pt x="18246" y="6412"/>
                    </a:cubicBezTo>
                    <a:cubicBezTo>
                      <a:pt x="19192" y="6048"/>
                      <a:pt x="19847" y="5211"/>
                      <a:pt x="20065" y="4265"/>
                    </a:cubicBezTo>
                    <a:cubicBezTo>
                      <a:pt x="20174" y="3938"/>
                      <a:pt x="20101" y="3574"/>
                      <a:pt x="19883" y="3319"/>
                    </a:cubicBezTo>
                    <a:cubicBezTo>
                      <a:pt x="18173" y="1245"/>
                      <a:pt x="9696" y="1500"/>
                      <a:pt x="3366" y="2191"/>
                    </a:cubicBez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692;p45">
                <a:extLst>
                  <a:ext uri="{FF2B5EF4-FFF2-40B4-BE49-F238E27FC236}">
                    <a16:creationId xmlns:a16="http://schemas.microsoft.com/office/drawing/2014/main" id="{BD184C3C-877E-442B-A32D-473F45431C46}"/>
                  </a:ext>
                </a:extLst>
              </p:cNvPr>
              <p:cNvSpPr/>
              <p:nvPr/>
            </p:nvSpPr>
            <p:spPr>
              <a:xfrm>
                <a:off x="3698401" y="6635751"/>
                <a:ext cx="16542" cy="12251"/>
              </a:xfrm>
              <a:custGeom>
                <a:avLst/>
                <a:gdLst/>
                <a:ahLst/>
                <a:cxnLst/>
                <a:rect l="l" t="t" r="r" b="b"/>
                <a:pathLst>
                  <a:path w="16542" h="12251" extrusionOk="0">
                    <a:moveTo>
                      <a:pt x="537" y="12252"/>
                    </a:moveTo>
                    <a:cubicBezTo>
                      <a:pt x="537" y="12252"/>
                      <a:pt x="245" y="12070"/>
                      <a:pt x="136" y="11961"/>
                    </a:cubicBezTo>
                    <a:cubicBezTo>
                      <a:pt x="-9" y="11706"/>
                      <a:pt x="-46" y="11415"/>
                      <a:pt x="64" y="11160"/>
                    </a:cubicBezTo>
                    <a:cubicBezTo>
                      <a:pt x="245" y="10578"/>
                      <a:pt x="6430" y="-2156"/>
                      <a:pt x="13743" y="319"/>
                    </a:cubicBezTo>
                    <a:lnTo>
                      <a:pt x="14398" y="501"/>
                    </a:lnTo>
                    <a:cubicBezTo>
                      <a:pt x="16399" y="1410"/>
                      <a:pt x="16654" y="2683"/>
                      <a:pt x="16508" y="3593"/>
                    </a:cubicBezTo>
                    <a:cubicBezTo>
                      <a:pt x="15817" y="7486"/>
                      <a:pt x="5484" y="11779"/>
                      <a:pt x="900" y="12215"/>
                    </a:cubicBezTo>
                    <a:lnTo>
                      <a:pt x="537" y="12215"/>
                    </a:lnTo>
                    <a:close/>
                    <a:moveTo>
                      <a:pt x="13234" y="1883"/>
                    </a:moveTo>
                    <a:cubicBezTo>
                      <a:pt x="8504" y="246"/>
                      <a:pt x="4102" y="7376"/>
                      <a:pt x="2283" y="10433"/>
                    </a:cubicBezTo>
                    <a:cubicBezTo>
                      <a:pt x="7194" y="9414"/>
                      <a:pt x="14434" y="5739"/>
                      <a:pt x="14871" y="3411"/>
                    </a:cubicBezTo>
                    <a:cubicBezTo>
                      <a:pt x="14871" y="3411"/>
                      <a:pt x="15089" y="2683"/>
                      <a:pt x="13707" y="2065"/>
                    </a:cubicBezTo>
                    <a:lnTo>
                      <a:pt x="13270" y="1883"/>
                    </a:ln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693;p45">
                <a:extLst>
                  <a:ext uri="{FF2B5EF4-FFF2-40B4-BE49-F238E27FC236}">
                    <a16:creationId xmlns:a16="http://schemas.microsoft.com/office/drawing/2014/main" id="{D9215594-5394-4620-B3CC-783043CA8319}"/>
                  </a:ext>
                </a:extLst>
              </p:cNvPr>
              <p:cNvSpPr/>
              <p:nvPr/>
            </p:nvSpPr>
            <p:spPr>
              <a:xfrm>
                <a:off x="3657465" y="6643892"/>
                <a:ext cx="96960" cy="50743"/>
              </a:xfrm>
              <a:custGeom>
                <a:avLst/>
                <a:gdLst/>
                <a:ahLst/>
                <a:cxnLst/>
                <a:rect l="l" t="t" r="r" b="b"/>
                <a:pathLst>
                  <a:path w="96960" h="50743" extrusionOk="0">
                    <a:moveTo>
                      <a:pt x="252" y="9205"/>
                    </a:moveTo>
                    <a:cubicBezTo>
                      <a:pt x="-185" y="15389"/>
                      <a:pt x="34" y="24739"/>
                      <a:pt x="252" y="34672"/>
                    </a:cubicBezTo>
                    <a:cubicBezTo>
                      <a:pt x="361" y="39474"/>
                      <a:pt x="3235" y="47442"/>
                      <a:pt x="7601" y="49116"/>
                    </a:cubicBezTo>
                    <a:cubicBezTo>
                      <a:pt x="14368" y="51699"/>
                      <a:pt x="25356" y="50898"/>
                      <a:pt x="37798" y="48861"/>
                    </a:cubicBezTo>
                    <a:cubicBezTo>
                      <a:pt x="54061" y="46241"/>
                      <a:pt x="81056" y="32234"/>
                      <a:pt x="92007" y="26304"/>
                    </a:cubicBezTo>
                    <a:cubicBezTo>
                      <a:pt x="96191" y="24048"/>
                      <a:pt x="98229" y="18664"/>
                      <a:pt x="96118" y="14298"/>
                    </a:cubicBezTo>
                    <a:cubicBezTo>
                      <a:pt x="95609" y="13280"/>
                      <a:pt x="95136" y="12406"/>
                      <a:pt x="94772" y="11715"/>
                    </a:cubicBezTo>
                    <a:cubicBezTo>
                      <a:pt x="94117" y="10587"/>
                      <a:pt x="92953" y="9969"/>
                      <a:pt x="91680" y="10005"/>
                    </a:cubicBezTo>
                    <a:cubicBezTo>
                      <a:pt x="76800" y="10442"/>
                      <a:pt x="74653" y="9787"/>
                      <a:pt x="60755" y="9787"/>
                    </a:cubicBezTo>
                    <a:cubicBezTo>
                      <a:pt x="46857" y="9787"/>
                      <a:pt x="40927" y="0"/>
                      <a:pt x="40927" y="0"/>
                    </a:cubicBezTo>
                    <a:cubicBezTo>
                      <a:pt x="40927" y="0"/>
                      <a:pt x="24191" y="5166"/>
                      <a:pt x="11203" y="2474"/>
                    </a:cubicBezTo>
                    <a:cubicBezTo>
                      <a:pt x="-1749" y="-219"/>
                      <a:pt x="216" y="9168"/>
                      <a:pt x="216" y="9168"/>
                    </a:cubicBez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694;p45">
                <a:extLst>
                  <a:ext uri="{FF2B5EF4-FFF2-40B4-BE49-F238E27FC236}">
                    <a16:creationId xmlns:a16="http://schemas.microsoft.com/office/drawing/2014/main" id="{E347C0EE-E25F-4A49-B655-AEC66E12AC19}"/>
                  </a:ext>
                </a:extLst>
              </p:cNvPr>
              <p:cNvSpPr/>
              <p:nvPr/>
            </p:nvSpPr>
            <p:spPr>
              <a:xfrm>
                <a:off x="3454610" y="5739145"/>
                <a:ext cx="84755" cy="107290"/>
              </a:xfrm>
              <a:custGeom>
                <a:avLst/>
                <a:gdLst/>
                <a:ahLst/>
                <a:cxnLst/>
                <a:rect l="l" t="t" r="r" b="b"/>
                <a:pathLst>
                  <a:path w="84755" h="107290" extrusionOk="0">
                    <a:moveTo>
                      <a:pt x="78207" y="0"/>
                    </a:moveTo>
                    <a:cubicBezTo>
                      <a:pt x="64200" y="5930"/>
                      <a:pt x="50630" y="12807"/>
                      <a:pt x="37532" y="20592"/>
                    </a:cubicBezTo>
                    <a:cubicBezTo>
                      <a:pt x="25053" y="28014"/>
                      <a:pt x="12865" y="36455"/>
                      <a:pt x="3879" y="47879"/>
                    </a:cubicBezTo>
                    <a:cubicBezTo>
                      <a:pt x="1696" y="50644"/>
                      <a:pt x="-378" y="53955"/>
                      <a:pt x="59" y="57484"/>
                    </a:cubicBezTo>
                    <a:cubicBezTo>
                      <a:pt x="313" y="59594"/>
                      <a:pt x="1441" y="61486"/>
                      <a:pt x="2605" y="63268"/>
                    </a:cubicBezTo>
                    <a:cubicBezTo>
                      <a:pt x="13665" y="80477"/>
                      <a:pt x="28073" y="95503"/>
                      <a:pt x="44772" y="107290"/>
                    </a:cubicBezTo>
                    <a:cubicBezTo>
                      <a:pt x="48774" y="82405"/>
                      <a:pt x="57433" y="58284"/>
                      <a:pt x="70130" y="36528"/>
                    </a:cubicBezTo>
                    <a:cubicBezTo>
                      <a:pt x="76242" y="26050"/>
                      <a:pt x="83519" y="15572"/>
                      <a:pt x="84756" y="3493"/>
                    </a:cubicBezTo>
                    <a:lnTo>
                      <a:pt x="78243" y="36"/>
                    </a:ln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695;p45">
                <a:extLst>
                  <a:ext uri="{FF2B5EF4-FFF2-40B4-BE49-F238E27FC236}">
                    <a16:creationId xmlns:a16="http://schemas.microsoft.com/office/drawing/2014/main" id="{6C197047-53B5-46D8-93D5-9BE7BE1A6E67}"/>
                  </a:ext>
                </a:extLst>
              </p:cNvPr>
              <p:cNvSpPr/>
              <p:nvPr/>
            </p:nvSpPr>
            <p:spPr>
              <a:xfrm>
                <a:off x="3707997" y="5667291"/>
                <a:ext cx="11205" cy="24103"/>
              </a:xfrm>
              <a:custGeom>
                <a:avLst/>
                <a:gdLst/>
                <a:ahLst/>
                <a:cxnLst/>
                <a:rect l="l" t="t" r="r" b="b"/>
                <a:pathLst>
                  <a:path w="11205" h="24103" extrusionOk="0">
                    <a:moveTo>
                      <a:pt x="8950" y="0"/>
                    </a:moveTo>
                    <a:cubicBezTo>
                      <a:pt x="8659" y="7968"/>
                      <a:pt x="9423" y="15935"/>
                      <a:pt x="11206" y="23685"/>
                    </a:cubicBezTo>
                    <a:cubicBezTo>
                      <a:pt x="5821" y="25504"/>
                      <a:pt x="0" y="20810"/>
                      <a:pt x="0" y="20810"/>
                    </a:cubicBezTo>
                    <a:lnTo>
                      <a:pt x="8914" y="0"/>
                    </a:ln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696;p45">
                <a:extLst>
                  <a:ext uri="{FF2B5EF4-FFF2-40B4-BE49-F238E27FC236}">
                    <a16:creationId xmlns:a16="http://schemas.microsoft.com/office/drawing/2014/main" id="{14A57D98-3827-4D51-B82F-3441BD5498BD}"/>
                  </a:ext>
                </a:extLst>
              </p:cNvPr>
              <p:cNvSpPr/>
              <p:nvPr/>
            </p:nvSpPr>
            <p:spPr>
              <a:xfrm>
                <a:off x="3701966" y="5656239"/>
                <a:ext cx="25445" cy="31861"/>
              </a:xfrm>
              <a:custGeom>
                <a:avLst/>
                <a:gdLst/>
                <a:ahLst/>
                <a:cxnLst/>
                <a:rect l="l" t="t" r="r" b="b"/>
                <a:pathLst>
                  <a:path w="25445" h="31861" extrusionOk="0">
                    <a:moveTo>
                      <a:pt x="10834" y="31861"/>
                    </a:moveTo>
                    <a:cubicBezTo>
                      <a:pt x="9888" y="31861"/>
                      <a:pt x="8978" y="31716"/>
                      <a:pt x="8105" y="31461"/>
                    </a:cubicBezTo>
                    <a:cubicBezTo>
                      <a:pt x="1592" y="29533"/>
                      <a:pt x="-1682" y="20983"/>
                      <a:pt x="865" y="12434"/>
                    </a:cubicBezTo>
                    <a:cubicBezTo>
                      <a:pt x="3411" y="3847"/>
                      <a:pt x="10761" y="-1537"/>
                      <a:pt x="17309" y="391"/>
                    </a:cubicBezTo>
                    <a:cubicBezTo>
                      <a:pt x="20620" y="1374"/>
                      <a:pt x="23167" y="3993"/>
                      <a:pt x="24513" y="7777"/>
                    </a:cubicBezTo>
                    <a:cubicBezTo>
                      <a:pt x="25750" y="11270"/>
                      <a:pt x="25750" y="15417"/>
                      <a:pt x="24549" y="19419"/>
                    </a:cubicBezTo>
                    <a:cubicBezTo>
                      <a:pt x="22439" y="26623"/>
                      <a:pt x="16655" y="31861"/>
                      <a:pt x="10834" y="31861"/>
                    </a:cubicBezTo>
                    <a:close/>
                    <a:moveTo>
                      <a:pt x="14544" y="1810"/>
                    </a:moveTo>
                    <a:cubicBezTo>
                      <a:pt x="9596" y="1810"/>
                      <a:pt x="4539" y="6358"/>
                      <a:pt x="2611" y="12943"/>
                    </a:cubicBezTo>
                    <a:cubicBezTo>
                      <a:pt x="356" y="20547"/>
                      <a:pt x="3048" y="28078"/>
                      <a:pt x="8614" y="29715"/>
                    </a:cubicBezTo>
                    <a:cubicBezTo>
                      <a:pt x="9342" y="29933"/>
                      <a:pt x="10069" y="30042"/>
                      <a:pt x="10834" y="30042"/>
                    </a:cubicBezTo>
                    <a:cubicBezTo>
                      <a:pt x="15854" y="30042"/>
                      <a:pt x="20875" y="25349"/>
                      <a:pt x="22803" y="18910"/>
                    </a:cubicBezTo>
                    <a:cubicBezTo>
                      <a:pt x="23895" y="15271"/>
                      <a:pt x="23858" y="11524"/>
                      <a:pt x="22803" y="8359"/>
                    </a:cubicBezTo>
                    <a:cubicBezTo>
                      <a:pt x="21675" y="5157"/>
                      <a:pt x="19565" y="2938"/>
                      <a:pt x="16800" y="2101"/>
                    </a:cubicBezTo>
                    <a:cubicBezTo>
                      <a:pt x="16073" y="1883"/>
                      <a:pt x="15308" y="1774"/>
                      <a:pt x="14581" y="1774"/>
                    </a:cubicBez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697;p45">
                <a:extLst>
                  <a:ext uri="{FF2B5EF4-FFF2-40B4-BE49-F238E27FC236}">
                    <a16:creationId xmlns:a16="http://schemas.microsoft.com/office/drawing/2014/main" id="{7AFD2D00-0F10-4BBF-A9EC-23D75803BD09}"/>
                  </a:ext>
                </a:extLst>
              </p:cNvPr>
              <p:cNvSpPr/>
              <p:nvPr/>
            </p:nvSpPr>
            <p:spPr>
              <a:xfrm>
                <a:off x="3590052" y="5662452"/>
                <a:ext cx="66474" cy="108793"/>
              </a:xfrm>
              <a:custGeom>
                <a:avLst/>
                <a:gdLst/>
                <a:ahLst/>
                <a:cxnLst/>
                <a:rect l="l" t="t" r="r" b="b"/>
                <a:pathLst>
                  <a:path w="66474" h="108793" extrusionOk="0">
                    <a:moveTo>
                      <a:pt x="35576" y="0"/>
                    </a:moveTo>
                    <a:lnTo>
                      <a:pt x="47655" y="24703"/>
                    </a:lnTo>
                    <a:lnTo>
                      <a:pt x="64172" y="58393"/>
                    </a:lnTo>
                    <a:cubicBezTo>
                      <a:pt x="61189" y="60721"/>
                      <a:pt x="58642" y="63596"/>
                      <a:pt x="56714" y="66870"/>
                    </a:cubicBezTo>
                    <a:cubicBezTo>
                      <a:pt x="52057" y="73892"/>
                      <a:pt x="48346" y="78949"/>
                      <a:pt x="62680" y="91828"/>
                    </a:cubicBezTo>
                    <a:cubicBezTo>
                      <a:pt x="65846" y="94484"/>
                      <a:pt x="67192" y="98741"/>
                      <a:pt x="66100" y="102743"/>
                    </a:cubicBezTo>
                    <a:cubicBezTo>
                      <a:pt x="64536" y="107508"/>
                      <a:pt x="59188" y="111474"/>
                      <a:pt x="42489" y="106490"/>
                    </a:cubicBezTo>
                    <a:cubicBezTo>
                      <a:pt x="26480" y="101287"/>
                      <a:pt x="12582" y="91137"/>
                      <a:pt x="2759" y="77493"/>
                    </a:cubicBezTo>
                    <a:cubicBezTo>
                      <a:pt x="-2116" y="70981"/>
                      <a:pt x="-188" y="67088"/>
                      <a:pt x="5852" y="61849"/>
                    </a:cubicBezTo>
                    <a:cubicBezTo>
                      <a:pt x="23424" y="47151"/>
                      <a:pt x="31356" y="21174"/>
                      <a:pt x="35576" y="0"/>
                    </a:cubicBez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698;p45">
                <a:extLst>
                  <a:ext uri="{FF2B5EF4-FFF2-40B4-BE49-F238E27FC236}">
                    <a16:creationId xmlns:a16="http://schemas.microsoft.com/office/drawing/2014/main" id="{8EB1A65B-E257-4842-8CCC-420622A5C131}"/>
                  </a:ext>
                </a:extLst>
              </p:cNvPr>
              <p:cNvSpPr/>
              <p:nvPr/>
            </p:nvSpPr>
            <p:spPr>
              <a:xfrm>
                <a:off x="3622319" y="5591470"/>
                <a:ext cx="102207" cy="131234"/>
              </a:xfrm>
              <a:custGeom>
                <a:avLst/>
                <a:gdLst/>
                <a:ahLst/>
                <a:cxnLst/>
                <a:rect l="l" t="t" r="r" b="b"/>
                <a:pathLst>
                  <a:path w="102207" h="131234" extrusionOk="0">
                    <a:moveTo>
                      <a:pt x="84186" y="109111"/>
                    </a:moveTo>
                    <a:cubicBezTo>
                      <a:pt x="75564" y="122426"/>
                      <a:pt x="61557" y="129957"/>
                      <a:pt x="47368" y="131085"/>
                    </a:cubicBezTo>
                    <a:cubicBezTo>
                      <a:pt x="42311" y="131486"/>
                      <a:pt x="37254" y="131085"/>
                      <a:pt x="32378" y="129812"/>
                    </a:cubicBezTo>
                    <a:cubicBezTo>
                      <a:pt x="21136" y="126865"/>
                      <a:pt x="11095" y="119406"/>
                      <a:pt x="5165" y="107073"/>
                    </a:cubicBezTo>
                    <a:cubicBezTo>
                      <a:pt x="-5241" y="85353"/>
                      <a:pt x="1818" y="66835"/>
                      <a:pt x="11022" y="34418"/>
                    </a:cubicBezTo>
                    <a:cubicBezTo>
                      <a:pt x="12841" y="27833"/>
                      <a:pt x="16079" y="21721"/>
                      <a:pt x="20481" y="16519"/>
                    </a:cubicBezTo>
                    <a:cubicBezTo>
                      <a:pt x="37254" y="-3201"/>
                      <a:pt x="66796" y="-5602"/>
                      <a:pt x="86551" y="11134"/>
                    </a:cubicBezTo>
                    <a:cubicBezTo>
                      <a:pt x="113365" y="34200"/>
                      <a:pt x="101104" y="82843"/>
                      <a:pt x="84186" y="109111"/>
                    </a:cubicBez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699;p45">
                <a:extLst>
                  <a:ext uri="{FF2B5EF4-FFF2-40B4-BE49-F238E27FC236}">
                    <a16:creationId xmlns:a16="http://schemas.microsoft.com/office/drawing/2014/main" id="{B1B2847B-9402-4689-82CB-40972F9C4EC5}"/>
                  </a:ext>
                </a:extLst>
              </p:cNvPr>
              <p:cNvSpPr/>
              <p:nvPr/>
            </p:nvSpPr>
            <p:spPr>
              <a:xfrm>
                <a:off x="3654224" y="5715897"/>
                <a:ext cx="15462" cy="6807"/>
              </a:xfrm>
              <a:custGeom>
                <a:avLst/>
                <a:gdLst/>
                <a:ahLst/>
                <a:cxnLst/>
                <a:rect l="l" t="t" r="r" b="b"/>
                <a:pathLst>
                  <a:path w="15462" h="6807" extrusionOk="0">
                    <a:moveTo>
                      <a:pt x="15462" y="6658"/>
                    </a:moveTo>
                    <a:cubicBezTo>
                      <a:pt x="10405" y="7058"/>
                      <a:pt x="5348" y="6658"/>
                      <a:pt x="473" y="5385"/>
                    </a:cubicBezTo>
                    <a:lnTo>
                      <a:pt x="0" y="4984"/>
                    </a:lnTo>
                    <a:lnTo>
                      <a:pt x="4948" y="0"/>
                    </a:lnTo>
                    <a:cubicBezTo>
                      <a:pt x="4948" y="0"/>
                      <a:pt x="5203" y="5676"/>
                      <a:pt x="15462" y="6658"/>
                    </a:cubicBez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700;p45">
                <a:extLst>
                  <a:ext uri="{FF2B5EF4-FFF2-40B4-BE49-F238E27FC236}">
                    <a16:creationId xmlns:a16="http://schemas.microsoft.com/office/drawing/2014/main" id="{0E663F11-4EE6-4339-84C5-AA8AF383C1D8}"/>
                  </a:ext>
                </a:extLst>
              </p:cNvPr>
              <p:cNvSpPr/>
              <p:nvPr/>
            </p:nvSpPr>
            <p:spPr>
              <a:xfrm>
                <a:off x="3642254" y="5577024"/>
                <a:ext cx="12951" cy="10990"/>
              </a:xfrm>
              <a:custGeom>
                <a:avLst/>
                <a:gdLst/>
                <a:ahLst/>
                <a:cxnLst/>
                <a:rect l="l" t="t" r="r" b="b"/>
                <a:pathLst>
                  <a:path w="12951" h="10990" extrusionOk="0">
                    <a:moveTo>
                      <a:pt x="12952" y="7861"/>
                    </a:moveTo>
                    <a:cubicBezTo>
                      <a:pt x="10878" y="2659"/>
                      <a:pt x="5567" y="-543"/>
                      <a:pt x="0" y="76"/>
                    </a:cubicBezTo>
                    <a:cubicBezTo>
                      <a:pt x="3966" y="2696"/>
                      <a:pt x="6985" y="6515"/>
                      <a:pt x="8586" y="10991"/>
                    </a:cubicBezTo>
                    <a:lnTo>
                      <a:pt x="12952" y="7861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701;p45">
                <a:extLst>
                  <a:ext uri="{FF2B5EF4-FFF2-40B4-BE49-F238E27FC236}">
                    <a16:creationId xmlns:a16="http://schemas.microsoft.com/office/drawing/2014/main" id="{89AB513F-AE82-41E0-B668-3F5AE2F71FAC}"/>
                  </a:ext>
                </a:extLst>
              </p:cNvPr>
              <p:cNvSpPr/>
              <p:nvPr/>
            </p:nvSpPr>
            <p:spPr>
              <a:xfrm>
                <a:off x="3617172" y="5577980"/>
                <a:ext cx="145838" cy="109129"/>
              </a:xfrm>
              <a:custGeom>
                <a:avLst/>
                <a:gdLst/>
                <a:ahLst/>
                <a:cxnLst/>
                <a:rect l="l" t="t" r="r" b="b"/>
                <a:pathLst>
                  <a:path w="145838" h="109129" extrusionOk="0">
                    <a:moveTo>
                      <a:pt x="137830" y="60023"/>
                    </a:moveTo>
                    <a:cubicBezTo>
                      <a:pt x="129316" y="69010"/>
                      <a:pt x="107342" y="65226"/>
                      <a:pt x="107342" y="65226"/>
                    </a:cubicBezTo>
                    <a:lnTo>
                      <a:pt x="98064" y="56130"/>
                    </a:lnTo>
                    <a:cubicBezTo>
                      <a:pt x="95990" y="54311"/>
                      <a:pt x="91697" y="52311"/>
                      <a:pt x="88678" y="62825"/>
                    </a:cubicBezTo>
                    <a:lnTo>
                      <a:pt x="84566" y="71775"/>
                    </a:lnTo>
                    <a:cubicBezTo>
                      <a:pt x="84566" y="71775"/>
                      <a:pt x="73834" y="89274"/>
                      <a:pt x="57899" y="97752"/>
                    </a:cubicBezTo>
                    <a:cubicBezTo>
                      <a:pt x="55643" y="98952"/>
                      <a:pt x="49312" y="103318"/>
                      <a:pt x="49312" y="103318"/>
                    </a:cubicBezTo>
                    <a:cubicBezTo>
                      <a:pt x="38216" y="110522"/>
                      <a:pt x="24063" y="111067"/>
                      <a:pt x="12421" y="104737"/>
                    </a:cubicBezTo>
                    <a:lnTo>
                      <a:pt x="8164" y="103063"/>
                    </a:lnTo>
                    <a:cubicBezTo>
                      <a:pt x="3799" y="101353"/>
                      <a:pt x="815" y="97242"/>
                      <a:pt x="524" y="92549"/>
                    </a:cubicBezTo>
                    <a:cubicBezTo>
                      <a:pt x="-531" y="74576"/>
                      <a:pt x="-1440" y="30445"/>
                      <a:pt x="13149" y="16037"/>
                    </a:cubicBezTo>
                    <a:cubicBezTo>
                      <a:pt x="26574" y="2794"/>
                      <a:pt x="33814" y="6978"/>
                      <a:pt x="38507" y="5669"/>
                    </a:cubicBezTo>
                    <a:cubicBezTo>
                      <a:pt x="41345" y="4905"/>
                      <a:pt x="54988" y="-4227"/>
                      <a:pt x="74270" y="2394"/>
                    </a:cubicBezTo>
                    <a:cubicBezTo>
                      <a:pt x="110252" y="14764"/>
                      <a:pt x="108870" y="36011"/>
                      <a:pt x="116110" y="34956"/>
                    </a:cubicBezTo>
                    <a:cubicBezTo>
                      <a:pt x="122913" y="33937"/>
                      <a:pt x="127061" y="29426"/>
                      <a:pt x="127570" y="28880"/>
                    </a:cubicBezTo>
                    <a:cubicBezTo>
                      <a:pt x="126952" y="29936"/>
                      <a:pt x="119202" y="42342"/>
                      <a:pt x="122877" y="42742"/>
                    </a:cubicBezTo>
                    <a:cubicBezTo>
                      <a:pt x="126697" y="43179"/>
                      <a:pt x="136338" y="34593"/>
                      <a:pt x="135501" y="37030"/>
                    </a:cubicBezTo>
                    <a:cubicBezTo>
                      <a:pt x="134664" y="39468"/>
                      <a:pt x="124077" y="50455"/>
                      <a:pt x="130517" y="53147"/>
                    </a:cubicBezTo>
                    <a:cubicBezTo>
                      <a:pt x="136302" y="55585"/>
                      <a:pt x="145834" y="46926"/>
                      <a:pt x="145834" y="46926"/>
                    </a:cubicBezTo>
                    <a:cubicBezTo>
                      <a:pt x="145834" y="46926"/>
                      <a:pt x="146307" y="51146"/>
                      <a:pt x="137757" y="60096"/>
                    </a:cubicBez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702;p45">
                <a:extLst>
                  <a:ext uri="{FF2B5EF4-FFF2-40B4-BE49-F238E27FC236}">
                    <a16:creationId xmlns:a16="http://schemas.microsoft.com/office/drawing/2014/main" id="{78041055-35BF-4F1D-A34F-26402D56D207}"/>
                  </a:ext>
                </a:extLst>
              </p:cNvPr>
              <p:cNvSpPr/>
              <p:nvPr/>
            </p:nvSpPr>
            <p:spPr>
              <a:xfrm rot="-3409566">
                <a:off x="3706017" y="5632885"/>
                <a:ext cx="1820" cy="52092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52062" extrusionOk="0">
                    <a:moveTo>
                      <a:pt x="0" y="0"/>
                    </a:moveTo>
                    <a:lnTo>
                      <a:pt x="1819" y="0"/>
                    </a:lnTo>
                    <a:lnTo>
                      <a:pt x="1819" y="52063"/>
                    </a:lnTo>
                    <a:lnTo>
                      <a:pt x="0" y="52063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703;p45">
                <a:extLst>
                  <a:ext uri="{FF2B5EF4-FFF2-40B4-BE49-F238E27FC236}">
                    <a16:creationId xmlns:a16="http://schemas.microsoft.com/office/drawing/2014/main" id="{2BC5F845-CFFA-4898-8DB0-CF6780BE5B63}"/>
                  </a:ext>
                </a:extLst>
              </p:cNvPr>
              <p:cNvSpPr/>
              <p:nvPr/>
            </p:nvSpPr>
            <p:spPr>
              <a:xfrm>
                <a:off x="3667806" y="5643205"/>
                <a:ext cx="25591" cy="37671"/>
              </a:xfrm>
              <a:custGeom>
                <a:avLst/>
                <a:gdLst/>
                <a:ahLst/>
                <a:cxnLst/>
                <a:rect l="l" t="t" r="r" b="b"/>
                <a:pathLst>
                  <a:path w="25591" h="37671" extrusionOk="0">
                    <a:moveTo>
                      <a:pt x="171" y="12590"/>
                    </a:moveTo>
                    <a:cubicBezTo>
                      <a:pt x="-630" y="20120"/>
                      <a:pt x="1407" y="27724"/>
                      <a:pt x="5846" y="33873"/>
                    </a:cubicBezTo>
                    <a:cubicBezTo>
                      <a:pt x="11631" y="41695"/>
                      <a:pt x="21636" y="36420"/>
                      <a:pt x="24510" y="27251"/>
                    </a:cubicBezTo>
                    <a:cubicBezTo>
                      <a:pt x="27057" y="19029"/>
                      <a:pt x="25274" y="6004"/>
                      <a:pt x="17343" y="1493"/>
                    </a:cubicBezTo>
                    <a:cubicBezTo>
                      <a:pt x="9412" y="-3018"/>
                      <a:pt x="1226" y="3276"/>
                      <a:pt x="207" y="12590"/>
                    </a:cubicBezTo>
                    <a:close/>
                  </a:path>
                </a:pathLst>
              </a:custGeom>
              <a:solidFill>
                <a:srgbClr val="A64B3D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704;p45">
                <a:extLst>
                  <a:ext uri="{FF2B5EF4-FFF2-40B4-BE49-F238E27FC236}">
                    <a16:creationId xmlns:a16="http://schemas.microsoft.com/office/drawing/2014/main" id="{A273E833-82DB-488E-9745-2FAA0010176A}"/>
                  </a:ext>
                </a:extLst>
              </p:cNvPr>
              <p:cNvSpPr/>
              <p:nvPr/>
            </p:nvSpPr>
            <p:spPr>
              <a:xfrm>
                <a:off x="3466821" y="5732564"/>
                <a:ext cx="226532" cy="312844"/>
              </a:xfrm>
              <a:custGeom>
                <a:avLst/>
                <a:gdLst/>
                <a:ahLst/>
                <a:cxnLst/>
                <a:rect l="l" t="t" r="r" b="b"/>
                <a:pathLst>
                  <a:path w="226532" h="312844" extrusionOk="0">
                    <a:moveTo>
                      <a:pt x="65997" y="6581"/>
                    </a:moveTo>
                    <a:cubicBezTo>
                      <a:pt x="65997" y="6581"/>
                      <a:pt x="31470" y="47329"/>
                      <a:pt x="20265" y="141922"/>
                    </a:cubicBezTo>
                    <a:cubicBezTo>
                      <a:pt x="9095" y="236515"/>
                      <a:pt x="0" y="299892"/>
                      <a:pt x="0" y="299892"/>
                    </a:cubicBezTo>
                    <a:lnTo>
                      <a:pt x="181982" y="312844"/>
                    </a:lnTo>
                    <a:cubicBezTo>
                      <a:pt x="181982" y="312844"/>
                      <a:pt x="175070" y="252050"/>
                      <a:pt x="181982" y="205372"/>
                    </a:cubicBezTo>
                    <a:cubicBezTo>
                      <a:pt x="188895" y="158694"/>
                      <a:pt x="235319" y="47547"/>
                      <a:pt x="225059" y="29611"/>
                    </a:cubicBezTo>
                    <a:cubicBezTo>
                      <a:pt x="219856" y="20515"/>
                      <a:pt x="180491" y="3088"/>
                      <a:pt x="143054" y="469"/>
                    </a:cubicBezTo>
                    <a:cubicBezTo>
                      <a:pt x="106854" y="-2078"/>
                      <a:pt x="65960" y="6581"/>
                      <a:pt x="65960" y="6581"/>
                    </a:cubicBez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705;p45">
                <a:extLst>
                  <a:ext uri="{FF2B5EF4-FFF2-40B4-BE49-F238E27FC236}">
                    <a16:creationId xmlns:a16="http://schemas.microsoft.com/office/drawing/2014/main" id="{7A141EFD-CBD1-4427-957A-FDCEE2BCAC6F}"/>
                  </a:ext>
                </a:extLst>
              </p:cNvPr>
              <p:cNvSpPr/>
              <p:nvPr/>
            </p:nvSpPr>
            <p:spPr>
              <a:xfrm>
                <a:off x="3624588" y="5749612"/>
                <a:ext cx="91252" cy="110066"/>
              </a:xfrm>
              <a:custGeom>
                <a:avLst/>
                <a:gdLst/>
                <a:ahLst/>
                <a:cxnLst/>
                <a:rect l="l" t="t" r="r" b="b"/>
                <a:pathLst>
                  <a:path w="91252" h="110066" extrusionOk="0">
                    <a:moveTo>
                      <a:pt x="21632" y="9143"/>
                    </a:moveTo>
                    <a:cubicBezTo>
                      <a:pt x="12027" y="17766"/>
                      <a:pt x="6570" y="30063"/>
                      <a:pt x="2714" y="42396"/>
                    </a:cubicBezTo>
                    <a:cubicBezTo>
                      <a:pt x="1113" y="47526"/>
                      <a:pt x="-306" y="52838"/>
                      <a:pt x="57" y="58186"/>
                    </a:cubicBezTo>
                    <a:cubicBezTo>
                      <a:pt x="494" y="65135"/>
                      <a:pt x="3805" y="71538"/>
                      <a:pt x="7079" y="77723"/>
                    </a:cubicBezTo>
                    <a:cubicBezTo>
                      <a:pt x="12755" y="88492"/>
                      <a:pt x="18431" y="99298"/>
                      <a:pt x="24106" y="110067"/>
                    </a:cubicBezTo>
                    <a:cubicBezTo>
                      <a:pt x="44989" y="109339"/>
                      <a:pt x="65727" y="104791"/>
                      <a:pt x="85010" y="96715"/>
                    </a:cubicBezTo>
                    <a:cubicBezTo>
                      <a:pt x="87411" y="95696"/>
                      <a:pt x="89994" y="94459"/>
                      <a:pt x="91049" y="92058"/>
                    </a:cubicBezTo>
                    <a:cubicBezTo>
                      <a:pt x="92904" y="87692"/>
                      <a:pt x="81517" y="53165"/>
                      <a:pt x="79989" y="39558"/>
                    </a:cubicBezTo>
                    <a:cubicBezTo>
                      <a:pt x="76751" y="10526"/>
                      <a:pt x="47354" y="-13923"/>
                      <a:pt x="21632" y="9143"/>
                    </a:cubicBez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706;p45">
                <a:extLst>
                  <a:ext uri="{FF2B5EF4-FFF2-40B4-BE49-F238E27FC236}">
                    <a16:creationId xmlns:a16="http://schemas.microsoft.com/office/drawing/2014/main" id="{948249B8-14AE-47A7-BD9F-C080636184F0}"/>
                  </a:ext>
                </a:extLst>
              </p:cNvPr>
              <p:cNvSpPr/>
              <p:nvPr/>
            </p:nvSpPr>
            <p:spPr>
              <a:xfrm>
                <a:off x="3573565" y="5717904"/>
                <a:ext cx="89506" cy="27243"/>
              </a:xfrm>
              <a:custGeom>
                <a:avLst/>
                <a:gdLst/>
                <a:ahLst/>
                <a:cxnLst/>
                <a:rect l="l" t="t" r="r" b="b"/>
                <a:pathLst>
                  <a:path w="89506" h="27243" extrusionOk="0">
                    <a:moveTo>
                      <a:pt x="0" y="15638"/>
                    </a:moveTo>
                    <a:lnTo>
                      <a:pt x="15062" y="3923"/>
                    </a:lnTo>
                    <a:cubicBezTo>
                      <a:pt x="18628" y="1157"/>
                      <a:pt x="23030" y="-225"/>
                      <a:pt x="27541" y="30"/>
                    </a:cubicBezTo>
                    <a:cubicBezTo>
                      <a:pt x="38019" y="576"/>
                      <a:pt x="58866" y="576"/>
                      <a:pt x="76548" y="7416"/>
                    </a:cubicBezTo>
                    <a:cubicBezTo>
                      <a:pt x="92592" y="13637"/>
                      <a:pt x="89209" y="27244"/>
                      <a:pt x="89209" y="27244"/>
                    </a:cubicBezTo>
                    <a:cubicBezTo>
                      <a:pt x="89209" y="27244"/>
                      <a:pt x="58502" y="14728"/>
                      <a:pt x="0" y="15674"/>
                    </a:cubicBez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707;p45">
                <a:extLst>
                  <a:ext uri="{FF2B5EF4-FFF2-40B4-BE49-F238E27FC236}">
                    <a16:creationId xmlns:a16="http://schemas.microsoft.com/office/drawing/2014/main" id="{41483656-646C-474A-AA1A-20C8E43A8FBF}"/>
                  </a:ext>
                </a:extLst>
              </p:cNvPr>
              <p:cNvSpPr/>
              <p:nvPr/>
            </p:nvSpPr>
            <p:spPr>
              <a:xfrm>
                <a:off x="3459290" y="6014011"/>
                <a:ext cx="200864" cy="54900"/>
              </a:xfrm>
              <a:custGeom>
                <a:avLst/>
                <a:gdLst/>
                <a:ahLst/>
                <a:cxnLst/>
                <a:rect l="l" t="t" r="r" b="b"/>
                <a:pathLst>
                  <a:path w="200864" h="54900" extrusionOk="0">
                    <a:moveTo>
                      <a:pt x="10078" y="73"/>
                    </a:moveTo>
                    <a:cubicBezTo>
                      <a:pt x="0" y="11242"/>
                      <a:pt x="0" y="45659"/>
                      <a:pt x="0" y="45659"/>
                    </a:cubicBezTo>
                    <a:cubicBezTo>
                      <a:pt x="0" y="45659"/>
                      <a:pt x="93756" y="54900"/>
                      <a:pt x="135632" y="54900"/>
                    </a:cubicBezTo>
                    <a:cubicBezTo>
                      <a:pt x="161900" y="54900"/>
                      <a:pt x="183802" y="51662"/>
                      <a:pt x="183802" y="51662"/>
                    </a:cubicBezTo>
                    <a:lnTo>
                      <a:pt x="186567" y="31361"/>
                    </a:lnTo>
                    <a:lnTo>
                      <a:pt x="192533" y="50207"/>
                    </a:lnTo>
                    <a:lnTo>
                      <a:pt x="200865" y="48315"/>
                    </a:lnTo>
                    <a:lnTo>
                      <a:pt x="187658" y="9095"/>
                    </a:lnTo>
                    <a:lnTo>
                      <a:pt x="10078" y="0"/>
                    </a:lnTo>
                    <a:close/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708;p45">
                <a:extLst>
                  <a:ext uri="{FF2B5EF4-FFF2-40B4-BE49-F238E27FC236}">
                    <a16:creationId xmlns:a16="http://schemas.microsoft.com/office/drawing/2014/main" id="{F9B43113-25BC-4BD4-B29C-72FD3A9F8033}"/>
                  </a:ext>
                </a:extLst>
              </p:cNvPr>
              <p:cNvSpPr/>
              <p:nvPr/>
            </p:nvSpPr>
            <p:spPr>
              <a:xfrm>
                <a:off x="3447247" y="6557485"/>
                <a:ext cx="68402" cy="40711"/>
              </a:xfrm>
              <a:custGeom>
                <a:avLst/>
                <a:gdLst/>
                <a:ahLst/>
                <a:cxnLst/>
                <a:rect l="l" t="t" r="r" b="b"/>
                <a:pathLst>
                  <a:path w="68402" h="40711" extrusionOk="0">
                    <a:moveTo>
                      <a:pt x="68398" y="22484"/>
                    </a:moveTo>
                    <a:cubicBezTo>
                      <a:pt x="68653" y="22484"/>
                      <a:pt x="58393" y="40711"/>
                      <a:pt x="58393" y="40711"/>
                    </a:cubicBezTo>
                    <a:lnTo>
                      <a:pt x="0" y="17718"/>
                    </a:lnTo>
                    <a:lnTo>
                      <a:pt x="4911" y="0"/>
                    </a:lnTo>
                    <a:lnTo>
                      <a:pt x="68398" y="22484"/>
                    </a:lnTo>
                    <a:close/>
                  </a:path>
                </a:pathLst>
              </a:custGeom>
              <a:solidFill>
                <a:srgbClr val="4E339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709;p45">
                <a:extLst>
                  <a:ext uri="{FF2B5EF4-FFF2-40B4-BE49-F238E27FC236}">
                    <a16:creationId xmlns:a16="http://schemas.microsoft.com/office/drawing/2014/main" id="{B9C41E43-16B1-47E8-9BB6-CBD4BFA2D969}"/>
                  </a:ext>
                </a:extLst>
              </p:cNvPr>
              <p:cNvSpPr/>
              <p:nvPr/>
            </p:nvSpPr>
            <p:spPr>
              <a:xfrm>
                <a:off x="3654188" y="6582697"/>
                <a:ext cx="67342" cy="19682"/>
              </a:xfrm>
              <a:custGeom>
                <a:avLst/>
                <a:gdLst/>
                <a:ahLst/>
                <a:cxnLst/>
                <a:rect l="l" t="t" r="r" b="b"/>
                <a:pathLst>
                  <a:path w="67342" h="19682" extrusionOk="0">
                    <a:moveTo>
                      <a:pt x="67307" y="0"/>
                    </a:moveTo>
                    <a:cubicBezTo>
                      <a:pt x="67561" y="-72"/>
                      <a:pt x="63777" y="19683"/>
                      <a:pt x="63777" y="19683"/>
                    </a:cubicBezTo>
                    <a:lnTo>
                      <a:pt x="1637" y="19683"/>
                    </a:lnTo>
                    <a:lnTo>
                      <a:pt x="0" y="1383"/>
                    </a:lnTo>
                    <a:lnTo>
                      <a:pt x="67343" y="0"/>
                    </a:lnTo>
                    <a:close/>
                  </a:path>
                </a:pathLst>
              </a:custGeom>
              <a:solidFill>
                <a:srgbClr val="4E339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" name="Google Shape;1710;p45">
              <a:extLst>
                <a:ext uri="{FF2B5EF4-FFF2-40B4-BE49-F238E27FC236}">
                  <a16:creationId xmlns:a16="http://schemas.microsoft.com/office/drawing/2014/main" id="{86DE102B-5E26-4E7D-BB64-468179F5BAD5}"/>
                </a:ext>
              </a:extLst>
            </p:cNvPr>
            <p:cNvSpPr/>
            <p:nvPr/>
          </p:nvSpPr>
          <p:spPr>
            <a:xfrm flipH="1">
              <a:off x="1094395" y="832279"/>
              <a:ext cx="99364" cy="149200"/>
            </a:xfrm>
            <a:custGeom>
              <a:avLst/>
              <a:gdLst/>
              <a:ahLst/>
              <a:cxnLst/>
              <a:rect l="l" t="t" r="r" b="b"/>
              <a:pathLst>
                <a:path w="44558" h="66906" extrusionOk="0">
                  <a:moveTo>
                    <a:pt x="26404" y="66906"/>
                  </a:moveTo>
                  <a:cubicBezTo>
                    <a:pt x="17454" y="66397"/>
                    <a:pt x="8467" y="59776"/>
                    <a:pt x="3992" y="51626"/>
                  </a:cubicBezTo>
                  <a:cubicBezTo>
                    <a:pt x="3083" y="49952"/>
                    <a:pt x="4756" y="48061"/>
                    <a:pt x="6539" y="48715"/>
                  </a:cubicBezTo>
                  <a:lnTo>
                    <a:pt x="16690" y="52499"/>
                  </a:lnTo>
                  <a:cubicBezTo>
                    <a:pt x="16580" y="49952"/>
                    <a:pt x="14398" y="47988"/>
                    <a:pt x="12178" y="46751"/>
                  </a:cubicBezTo>
                  <a:cubicBezTo>
                    <a:pt x="9959" y="45514"/>
                    <a:pt x="7449" y="44677"/>
                    <a:pt x="5666" y="42858"/>
                  </a:cubicBezTo>
                  <a:cubicBezTo>
                    <a:pt x="3337" y="40493"/>
                    <a:pt x="2646" y="37000"/>
                    <a:pt x="2100" y="33690"/>
                  </a:cubicBezTo>
                  <a:cubicBezTo>
                    <a:pt x="209" y="22484"/>
                    <a:pt x="-1611" y="10624"/>
                    <a:pt x="2391" y="0"/>
                  </a:cubicBezTo>
                  <a:cubicBezTo>
                    <a:pt x="9195" y="5930"/>
                    <a:pt x="15380" y="12625"/>
                    <a:pt x="20764" y="19901"/>
                  </a:cubicBezTo>
                  <a:cubicBezTo>
                    <a:pt x="21310" y="20665"/>
                    <a:pt x="21892" y="21502"/>
                    <a:pt x="21929" y="22448"/>
                  </a:cubicBezTo>
                  <a:cubicBezTo>
                    <a:pt x="21929" y="23430"/>
                    <a:pt x="21347" y="24267"/>
                    <a:pt x="20910" y="25140"/>
                  </a:cubicBezTo>
                  <a:cubicBezTo>
                    <a:pt x="19818" y="27359"/>
                    <a:pt x="19600" y="30015"/>
                    <a:pt x="20401" y="32344"/>
                  </a:cubicBezTo>
                  <a:cubicBezTo>
                    <a:pt x="23239" y="32380"/>
                    <a:pt x="25349" y="28378"/>
                    <a:pt x="28077" y="29287"/>
                  </a:cubicBezTo>
                  <a:cubicBezTo>
                    <a:pt x="28732" y="29506"/>
                    <a:pt x="29278" y="30015"/>
                    <a:pt x="29751" y="30561"/>
                  </a:cubicBezTo>
                  <a:cubicBezTo>
                    <a:pt x="38155" y="39402"/>
                    <a:pt x="42157" y="54282"/>
                    <a:pt x="44558" y="66252"/>
                  </a:cubicBezTo>
                </a:path>
              </a:pathLst>
            </a:custGeom>
            <a:solidFill>
              <a:srgbClr val="7A7AE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11;p45">
              <a:extLst>
                <a:ext uri="{FF2B5EF4-FFF2-40B4-BE49-F238E27FC236}">
                  <a16:creationId xmlns:a16="http://schemas.microsoft.com/office/drawing/2014/main" id="{AE196C56-620A-4A93-AD2A-E24AC57AA672}"/>
                </a:ext>
              </a:extLst>
            </p:cNvPr>
            <p:cNvSpPr/>
            <p:nvPr/>
          </p:nvSpPr>
          <p:spPr>
            <a:xfrm flipH="1">
              <a:off x="1003961" y="811096"/>
              <a:ext cx="124909" cy="178186"/>
            </a:xfrm>
            <a:custGeom>
              <a:avLst/>
              <a:gdLst/>
              <a:ahLst/>
              <a:cxnLst/>
              <a:rect l="l" t="t" r="r" b="b"/>
              <a:pathLst>
                <a:path w="56013" h="79904" extrusionOk="0">
                  <a:moveTo>
                    <a:pt x="6014" y="78195"/>
                  </a:moveTo>
                  <a:cubicBezTo>
                    <a:pt x="2122" y="70555"/>
                    <a:pt x="-1880" y="61823"/>
                    <a:pt x="958" y="53710"/>
                  </a:cubicBezTo>
                  <a:cubicBezTo>
                    <a:pt x="1285" y="52764"/>
                    <a:pt x="1904" y="51709"/>
                    <a:pt x="2922" y="51600"/>
                  </a:cubicBezTo>
                  <a:cubicBezTo>
                    <a:pt x="3577" y="51563"/>
                    <a:pt x="4159" y="51927"/>
                    <a:pt x="4705" y="52291"/>
                  </a:cubicBezTo>
                  <a:cubicBezTo>
                    <a:pt x="6451" y="53491"/>
                    <a:pt x="8198" y="54692"/>
                    <a:pt x="9944" y="55929"/>
                  </a:cubicBezTo>
                  <a:cubicBezTo>
                    <a:pt x="10926" y="46833"/>
                    <a:pt x="11909" y="37702"/>
                    <a:pt x="12891" y="28606"/>
                  </a:cubicBezTo>
                  <a:cubicBezTo>
                    <a:pt x="13182" y="26059"/>
                    <a:pt x="13473" y="23440"/>
                    <a:pt x="14565" y="21111"/>
                  </a:cubicBezTo>
                  <a:cubicBezTo>
                    <a:pt x="15656" y="18783"/>
                    <a:pt x="17730" y="16746"/>
                    <a:pt x="20313" y="16418"/>
                  </a:cubicBezTo>
                  <a:cubicBezTo>
                    <a:pt x="22859" y="16091"/>
                    <a:pt x="25697" y="17983"/>
                    <a:pt x="25770" y="20566"/>
                  </a:cubicBezTo>
                  <a:cubicBezTo>
                    <a:pt x="27407" y="14708"/>
                    <a:pt x="30427" y="9215"/>
                    <a:pt x="34502" y="4703"/>
                  </a:cubicBezTo>
                  <a:cubicBezTo>
                    <a:pt x="37412" y="1502"/>
                    <a:pt x="42033" y="-1409"/>
                    <a:pt x="45780" y="738"/>
                  </a:cubicBezTo>
                  <a:cubicBezTo>
                    <a:pt x="47126" y="1502"/>
                    <a:pt x="48072" y="2775"/>
                    <a:pt x="48872" y="4048"/>
                  </a:cubicBezTo>
                  <a:cubicBezTo>
                    <a:pt x="57241" y="17219"/>
                    <a:pt x="55021" y="34973"/>
                    <a:pt x="47563" y="48653"/>
                  </a:cubicBezTo>
                  <a:cubicBezTo>
                    <a:pt x="50692" y="46906"/>
                    <a:pt x="54803" y="49708"/>
                    <a:pt x="55712" y="53164"/>
                  </a:cubicBezTo>
                  <a:cubicBezTo>
                    <a:pt x="56622" y="56620"/>
                    <a:pt x="55312" y="60258"/>
                    <a:pt x="53930" y="63569"/>
                  </a:cubicBezTo>
                  <a:cubicBezTo>
                    <a:pt x="51383" y="69681"/>
                    <a:pt x="48327" y="75903"/>
                    <a:pt x="43051" y="79905"/>
                  </a:cubicBezTo>
                </a:path>
              </a:pathLst>
            </a:custGeom>
            <a:solidFill>
              <a:srgbClr val="B1AD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712;p45">
              <a:extLst>
                <a:ext uri="{FF2B5EF4-FFF2-40B4-BE49-F238E27FC236}">
                  <a16:creationId xmlns:a16="http://schemas.microsoft.com/office/drawing/2014/main" id="{9E3B46DE-90A6-4D5B-B876-0318C2ED8AB5}"/>
                </a:ext>
              </a:extLst>
            </p:cNvPr>
            <p:cNvSpPr/>
            <p:nvPr/>
          </p:nvSpPr>
          <p:spPr>
            <a:xfrm flipH="1">
              <a:off x="1076938" y="982180"/>
              <a:ext cx="138896" cy="120398"/>
            </a:xfrm>
            <a:custGeom>
              <a:avLst/>
              <a:gdLst/>
              <a:ahLst/>
              <a:cxnLst/>
              <a:rect l="l" t="t" r="r" b="b"/>
              <a:pathLst>
                <a:path w="62285" h="53990" extrusionOk="0">
                  <a:moveTo>
                    <a:pt x="0" y="0"/>
                  </a:moveTo>
                  <a:lnTo>
                    <a:pt x="62286" y="0"/>
                  </a:lnTo>
                  <a:lnTo>
                    <a:pt x="62286" y="53991"/>
                  </a:lnTo>
                  <a:lnTo>
                    <a:pt x="0" y="53991"/>
                  </a:lnTo>
                  <a:close/>
                </a:path>
              </a:pathLst>
            </a:custGeom>
            <a:solidFill>
              <a:srgbClr val="00030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713;p45">
              <a:extLst>
                <a:ext uri="{FF2B5EF4-FFF2-40B4-BE49-F238E27FC236}">
                  <a16:creationId xmlns:a16="http://schemas.microsoft.com/office/drawing/2014/main" id="{41400DE1-73D2-4652-94D1-975537294852}"/>
                </a:ext>
              </a:extLst>
            </p:cNvPr>
            <p:cNvSpPr/>
            <p:nvPr/>
          </p:nvSpPr>
          <p:spPr>
            <a:xfrm flipH="1">
              <a:off x="981516" y="982180"/>
              <a:ext cx="138896" cy="120398"/>
            </a:xfrm>
            <a:custGeom>
              <a:avLst/>
              <a:gdLst/>
              <a:ahLst/>
              <a:cxnLst/>
              <a:rect l="l" t="t" r="r" b="b"/>
              <a:pathLst>
                <a:path w="62285" h="53990" extrusionOk="0">
                  <a:moveTo>
                    <a:pt x="0" y="0"/>
                  </a:moveTo>
                  <a:lnTo>
                    <a:pt x="62286" y="0"/>
                  </a:lnTo>
                  <a:lnTo>
                    <a:pt x="62286" y="53991"/>
                  </a:lnTo>
                  <a:lnTo>
                    <a:pt x="0" y="53991"/>
                  </a:lnTo>
                  <a:close/>
                </a:path>
              </a:pathLst>
            </a:custGeom>
            <a:solidFill>
              <a:srgbClr val="3450D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714;p45">
              <a:extLst>
                <a:ext uri="{FF2B5EF4-FFF2-40B4-BE49-F238E27FC236}">
                  <a16:creationId xmlns:a16="http://schemas.microsoft.com/office/drawing/2014/main" id="{8294C8C8-CE22-41E6-8D72-D871246CCC4A}"/>
                </a:ext>
              </a:extLst>
            </p:cNvPr>
            <p:cNvSpPr/>
            <p:nvPr/>
          </p:nvSpPr>
          <p:spPr>
            <a:xfrm flipH="1">
              <a:off x="980623" y="981289"/>
              <a:ext cx="140682" cy="122101"/>
            </a:xfrm>
            <a:custGeom>
              <a:avLst/>
              <a:gdLst/>
              <a:ahLst/>
              <a:cxnLst/>
              <a:rect l="l" t="t" r="r" b="b"/>
              <a:pathLst>
                <a:path w="63086" h="54754" extrusionOk="0">
                  <a:moveTo>
                    <a:pt x="63087" y="54755"/>
                  </a:moveTo>
                  <a:lnTo>
                    <a:pt x="0" y="54755"/>
                  </a:lnTo>
                  <a:lnTo>
                    <a:pt x="0" y="0"/>
                  </a:lnTo>
                  <a:lnTo>
                    <a:pt x="63087" y="0"/>
                  </a:lnTo>
                  <a:lnTo>
                    <a:pt x="63087" y="54755"/>
                  </a:lnTo>
                  <a:close/>
                  <a:moveTo>
                    <a:pt x="800" y="53991"/>
                  </a:moveTo>
                  <a:lnTo>
                    <a:pt x="62322" y="53991"/>
                  </a:lnTo>
                  <a:lnTo>
                    <a:pt x="62322" y="800"/>
                  </a:lnTo>
                  <a:lnTo>
                    <a:pt x="800" y="800"/>
                  </a:lnTo>
                  <a:lnTo>
                    <a:pt x="800" y="53991"/>
                  </a:ln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715;p45">
              <a:extLst>
                <a:ext uri="{FF2B5EF4-FFF2-40B4-BE49-F238E27FC236}">
                  <a16:creationId xmlns:a16="http://schemas.microsoft.com/office/drawing/2014/main" id="{F8222B64-9A4B-4C15-B507-37B84F33946A}"/>
                </a:ext>
              </a:extLst>
            </p:cNvPr>
            <p:cNvSpPr/>
            <p:nvPr/>
          </p:nvSpPr>
          <p:spPr>
            <a:xfrm flipH="1">
              <a:off x="713215" y="1103545"/>
              <a:ext cx="954594" cy="72774"/>
            </a:xfrm>
            <a:custGeom>
              <a:avLst/>
              <a:gdLst/>
              <a:ahLst/>
              <a:cxnLst/>
              <a:rect l="l" t="t" r="r" b="b"/>
              <a:pathLst>
                <a:path w="428069" h="32634" extrusionOk="0">
                  <a:moveTo>
                    <a:pt x="428070" y="32635"/>
                  </a:moveTo>
                  <a:lnTo>
                    <a:pt x="0" y="32635"/>
                  </a:lnTo>
                  <a:lnTo>
                    <a:pt x="0" y="0"/>
                  </a:lnTo>
                  <a:lnTo>
                    <a:pt x="428070" y="0"/>
                  </a:lnTo>
                  <a:lnTo>
                    <a:pt x="428070" y="32635"/>
                  </a:lnTo>
                  <a:close/>
                  <a:moveTo>
                    <a:pt x="1018" y="31652"/>
                  </a:moveTo>
                  <a:lnTo>
                    <a:pt x="427087" y="31652"/>
                  </a:lnTo>
                  <a:lnTo>
                    <a:pt x="427087" y="1019"/>
                  </a:lnTo>
                  <a:lnTo>
                    <a:pt x="1018" y="1019"/>
                  </a:lnTo>
                  <a:lnTo>
                    <a:pt x="1018" y="31652"/>
                  </a:ln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16;p45">
              <a:extLst>
                <a:ext uri="{FF2B5EF4-FFF2-40B4-BE49-F238E27FC236}">
                  <a16:creationId xmlns:a16="http://schemas.microsoft.com/office/drawing/2014/main" id="{FDCD4556-EDF7-4FF0-800F-154C1BF176D2}"/>
                </a:ext>
              </a:extLst>
            </p:cNvPr>
            <p:cNvSpPr/>
            <p:nvPr/>
          </p:nvSpPr>
          <p:spPr>
            <a:xfrm flipH="1">
              <a:off x="720846" y="1168062"/>
              <a:ext cx="1050087" cy="149363"/>
            </a:xfrm>
            <a:custGeom>
              <a:avLst/>
              <a:gdLst/>
              <a:ahLst/>
              <a:cxnLst/>
              <a:rect l="l" t="t" r="r" b="b"/>
              <a:pathLst>
                <a:path w="470891" h="66979" extrusionOk="0">
                  <a:moveTo>
                    <a:pt x="2511" y="0"/>
                  </a:moveTo>
                  <a:lnTo>
                    <a:pt x="0" y="66979"/>
                  </a:lnTo>
                  <a:lnTo>
                    <a:pt x="470892" y="3202"/>
                  </a:lnTo>
                  <a:cubicBezTo>
                    <a:pt x="470892" y="3202"/>
                    <a:pt x="1528" y="0"/>
                    <a:pt x="2547" y="0"/>
                  </a:cubicBezTo>
                  <a:close/>
                </a:path>
              </a:pathLst>
            </a:custGeom>
            <a:solidFill>
              <a:srgbClr val="18004C">
                <a:alpha val="1518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717;p45">
              <a:extLst>
                <a:ext uri="{FF2B5EF4-FFF2-40B4-BE49-F238E27FC236}">
                  <a16:creationId xmlns:a16="http://schemas.microsoft.com/office/drawing/2014/main" id="{270F1C1D-76A6-468D-B7AF-82E48005113B}"/>
                </a:ext>
              </a:extLst>
            </p:cNvPr>
            <p:cNvSpPr/>
            <p:nvPr/>
          </p:nvSpPr>
          <p:spPr>
            <a:xfrm flipH="1">
              <a:off x="1459869" y="691213"/>
              <a:ext cx="210617" cy="409553"/>
            </a:xfrm>
            <a:custGeom>
              <a:avLst/>
              <a:gdLst/>
              <a:ahLst/>
              <a:cxnLst/>
              <a:rect l="l" t="t" r="r" b="b"/>
              <a:pathLst>
                <a:path w="94447" h="183656" extrusionOk="0">
                  <a:moveTo>
                    <a:pt x="0" y="0"/>
                  </a:moveTo>
                  <a:lnTo>
                    <a:pt x="94447" y="0"/>
                  </a:lnTo>
                  <a:lnTo>
                    <a:pt x="94447" y="183656"/>
                  </a:lnTo>
                  <a:lnTo>
                    <a:pt x="0" y="183656"/>
                  </a:lnTo>
                  <a:close/>
                </a:path>
              </a:pathLst>
            </a:custGeom>
            <a:solidFill>
              <a:srgbClr val="EE3A5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718;p45">
              <a:extLst>
                <a:ext uri="{FF2B5EF4-FFF2-40B4-BE49-F238E27FC236}">
                  <a16:creationId xmlns:a16="http://schemas.microsoft.com/office/drawing/2014/main" id="{ED9F44F7-B508-430F-A9D5-FAE6B30475B4}"/>
                </a:ext>
              </a:extLst>
            </p:cNvPr>
            <p:cNvSpPr/>
            <p:nvPr/>
          </p:nvSpPr>
          <p:spPr>
            <a:xfrm flipH="1">
              <a:off x="1323019" y="691213"/>
              <a:ext cx="210617" cy="409553"/>
            </a:xfrm>
            <a:custGeom>
              <a:avLst/>
              <a:gdLst/>
              <a:ahLst/>
              <a:cxnLst/>
              <a:rect l="l" t="t" r="r" b="b"/>
              <a:pathLst>
                <a:path w="94447" h="183656" extrusionOk="0">
                  <a:moveTo>
                    <a:pt x="0" y="0"/>
                  </a:moveTo>
                  <a:lnTo>
                    <a:pt x="94447" y="0"/>
                  </a:lnTo>
                  <a:lnTo>
                    <a:pt x="94447" y="183656"/>
                  </a:lnTo>
                  <a:lnTo>
                    <a:pt x="0" y="183656"/>
                  </a:lnTo>
                  <a:close/>
                </a:path>
              </a:pathLst>
            </a:custGeom>
            <a:solidFill>
              <a:srgbClr val="3450D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719;p45">
              <a:extLst>
                <a:ext uri="{FF2B5EF4-FFF2-40B4-BE49-F238E27FC236}">
                  <a16:creationId xmlns:a16="http://schemas.microsoft.com/office/drawing/2014/main" id="{C0DEEDF6-3215-40DE-AEA5-2C1BCD594B5D}"/>
                </a:ext>
              </a:extLst>
            </p:cNvPr>
            <p:cNvSpPr/>
            <p:nvPr/>
          </p:nvSpPr>
          <p:spPr>
            <a:xfrm flipH="1">
              <a:off x="1322124" y="690322"/>
              <a:ext cx="212403" cy="411337"/>
            </a:xfrm>
            <a:custGeom>
              <a:avLst/>
              <a:gdLst/>
              <a:ahLst/>
              <a:cxnLst/>
              <a:rect l="l" t="t" r="r" b="b"/>
              <a:pathLst>
                <a:path w="95248" h="184456" extrusionOk="0">
                  <a:moveTo>
                    <a:pt x="95248" y="184457"/>
                  </a:moveTo>
                  <a:lnTo>
                    <a:pt x="0" y="184457"/>
                  </a:lnTo>
                  <a:lnTo>
                    <a:pt x="0" y="0"/>
                  </a:lnTo>
                  <a:lnTo>
                    <a:pt x="95248" y="0"/>
                  </a:lnTo>
                  <a:lnTo>
                    <a:pt x="95248" y="184457"/>
                  </a:lnTo>
                  <a:close/>
                  <a:moveTo>
                    <a:pt x="800" y="183693"/>
                  </a:moveTo>
                  <a:lnTo>
                    <a:pt x="94484" y="183693"/>
                  </a:lnTo>
                  <a:lnTo>
                    <a:pt x="94484" y="764"/>
                  </a:lnTo>
                  <a:lnTo>
                    <a:pt x="800" y="764"/>
                  </a:lnTo>
                  <a:lnTo>
                    <a:pt x="800" y="183656"/>
                  </a:ln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720;p45">
              <a:extLst>
                <a:ext uri="{FF2B5EF4-FFF2-40B4-BE49-F238E27FC236}">
                  <a16:creationId xmlns:a16="http://schemas.microsoft.com/office/drawing/2014/main" id="{9D7EC41A-F33C-4A61-A660-FC37CD193D24}"/>
                </a:ext>
              </a:extLst>
            </p:cNvPr>
            <p:cNvSpPr/>
            <p:nvPr/>
          </p:nvSpPr>
          <p:spPr>
            <a:xfrm flipH="1">
              <a:off x="1362474" y="756800"/>
              <a:ext cx="135328" cy="135328"/>
            </a:xfrm>
            <a:custGeom>
              <a:avLst/>
              <a:gdLst/>
              <a:ahLst/>
              <a:cxnLst/>
              <a:rect l="l" t="t" r="r" b="b"/>
              <a:pathLst>
                <a:path w="60685" h="60685" extrusionOk="0">
                  <a:moveTo>
                    <a:pt x="60685" y="30343"/>
                  </a:moveTo>
                  <a:cubicBezTo>
                    <a:pt x="60685" y="47100"/>
                    <a:pt x="47100" y="60685"/>
                    <a:pt x="30343" y="60685"/>
                  </a:cubicBezTo>
                  <a:cubicBezTo>
                    <a:pt x="13585" y="60685"/>
                    <a:pt x="0" y="47100"/>
                    <a:pt x="0" y="30343"/>
                  </a:cubicBezTo>
                  <a:cubicBezTo>
                    <a:pt x="0" y="13585"/>
                    <a:pt x="13585" y="0"/>
                    <a:pt x="30343" y="0"/>
                  </a:cubicBezTo>
                  <a:cubicBezTo>
                    <a:pt x="47100" y="0"/>
                    <a:pt x="60685" y="13585"/>
                    <a:pt x="60685" y="30343"/>
                  </a:cubicBezTo>
                  <a:close/>
                </a:path>
              </a:pathLst>
            </a:custGeom>
            <a:solidFill>
              <a:srgbClr val="00030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721;p45">
              <a:extLst>
                <a:ext uri="{FF2B5EF4-FFF2-40B4-BE49-F238E27FC236}">
                  <a16:creationId xmlns:a16="http://schemas.microsoft.com/office/drawing/2014/main" id="{A0CC991A-1B9C-4BD7-9128-C907DE14A1B1}"/>
                </a:ext>
              </a:extLst>
            </p:cNvPr>
            <p:cNvSpPr/>
            <p:nvPr/>
          </p:nvSpPr>
          <p:spPr>
            <a:xfrm flipH="1">
              <a:off x="1376276" y="770665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8315" h="48315" extrusionOk="0">
                  <a:moveTo>
                    <a:pt x="24158" y="48315"/>
                  </a:moveTo>
                  <a:cubicBezTo>
                    <a:pt x="10842" y="48315"/>
                    <a:pt x="0" y="37473"/>
                    <a:pt x="0" y="24158"/>
                  </a:cubicBezTo>
                  <a:cubicBezTo>
                    <a:pt x="0" y="10842"/>
                    <a:pt x="10842" y="0"/>
                    <a:pt x="24158" y="0"/>
                  </a:cubicBezTo>
                  <a:cubicBezTo>
                    <a:pt x="37474" y="0"/>
                    <a:pt x="48315" y="10842"/>
                    <a:pt x="48315" y="24158"/>
                  </a:cubicBezTo>
                  <a:cubicBezTo>
                    <a:pt x="48315" y="37473"/>
                    <a:pt x="37474" y="48315"/>
                    <a:pt x="24158" y="48315"/>
                  </a:cubicBezTo>
                  <a:close/>
                  <a:moveTo>
                    <a:pt x="24158" y="764"/>
                  </a:moveTo>
                  <a:cubicBezTo>
                    <a:pt x="11278" y="764"/>
                    <a:pt x="764" y="11242"/>
                    <a:pt x="764" y="24158"/>
                  </a:cubicBezTo>
                  <a:cubicBezTo>
                    <a:pt x="764" y="37073"/>
                    <a:pt x="11242" y="47551"/>
                    <a:pt x="24158" y="47551"/>
                  </a:cubicBezTo>
                  <a:cubicBezTo>
                    <a:pt x="37073" y="47551"/>
                    <a:pt x="47551" y="37073"/>
                    <a:pt x="47551" y="24158"/>
                  </a:cubicBezTo>
                  <a:cubicBezTo>
                    <a:pt x="47551" y="11242"/>
                    <a:pt x="37073" y="764"/>
                    <a:pt x="24158" y="764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722;p45">
              <a:extLst>
                <a:ext uri="{FF2B5EF4-FFF2-40B4-BE49-F238E27FC236}">
                  <a16:creationId xmlns:a16="http://schemas.microsoft.com/office/drawing/2014/main" id="{508CF2BC-A97E-4AD0-BA04-CDB8EF96C94A}"/>
                </a:ext>
              </a:extLst>
            </p:cNvPr>
            <p:cNvSpPr/>
            <p:nvPr/>
          </p:nvSpPr>
          <p:spPr>
            <a:xfrm flipH="1">
              <a:off x="1388863" y="955914"/>
              <a:ext cx="82590" cy="82590"/>
            </a:xfrm>
            <a:custGeom>
              <a:avLst/>
              <a:gdLst/>
              <a:ahLst/>
              <a:cxnLst/>
              <a:rect l="l" t="t" r="r" b="b"/>
              <a:pathLst>
                <a:path w="37036" h="37036" extrusionOk="0">
                  <a:moveTo>
                    <a:pt x="37037" y="18518"/>
                  </a:moveTo>
                  <a:cubicBezTo>
                    <a:pt x="37037" y="28746"/>
                    <a:pt x="28746" y="37037"/>
                    <a:pt x="18518" y="37037"/>
                  </a:cubicBezTo>
                  <a:cubicBezTo>
                    <a:pt x="8291" y="37037"/>
                    <a:pt x="0" y="28746"/>
                    <a:pt x="0" y="18518"/>
                  </a:cubicBezTo>
                  <a:cubicBezTo>
                    <a:pt x="0" y="8291"/>
                    <a:pt x="8291" y="0"/>
                    <a:pt x="18518" y="0"/>
                  </a:cubicBezTo>
                  <a:cubicBezTo>
                    <a:pt x="28746" y="0"/>
                    <a:pt x="37037" y="8291"/>
                    <a:pt x="37037" y="18518"/>
                  </a:cubicBezTo>
                  <a:close/>
                </a:path>
              </a:pathLst>
            </a:custGeom>
            <a:solidFill>
              <a:srgbClr val="000307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723;p45">
              <a:extLst>
                <a:ext uri="{FF2B5EF4-FFF2-40B4-BE49-F238E27FC236}">
                  <a16:creationId xmlns:a16="http://schemas.microsoft.com/office/drawing/2014/main" id="{CD0804A8-E8D8-441E-892A-D93D83A47EBE}"/>
                </a:ext>
              </a:extLst>
            </p:cNvPr>
            <p:cNvSpPr/>
            <p:nvPr/>
          </p:nvSpPr>
          <p:spPr>
            <a:xfrm flipH="1">
              <a:off x="1397225" y="964264"/>
              <a:ext cx="65879" cy="65879"/>
            </a:xfrm>
            <a:custGeom>
              <a:avLst/>
              <a:gdLst/>
              <a:ahLst/>
              <a:cxnLst/>
              <a:rect l="l" t="t" r="r" b="b"/>
              <a:pathLst>
                <a:path w="29542" h="29542" extrusionOk="0">
                  <a:moveTo>
                    <a:pt x="14771" y="29542"/>
                  </a:moveTo>
                  <a:cubicBezTo>
                    <a:pt x="6621" y="29542"/>
                    <a:pt x="0" y="22921"/>
                    <a:pt x="0" y="14771"/>
                  </a:cubicBezTo>
                  <a:cubicBezTo>
                    <a:pt x="0" y="6622"/>
                    <a:pt x="6621" y="0"/>
                    <a:pt x="14771" y="0"/>
                  </a:cubicBezTo>
                  <a:cubicBezTo>
                    <a:pt x="22920" y="0"/>
                    <a:pt x="29542" y="6622"/>
                    <a:pt x="29542" y="14771"/>
                  </a:cubicBezTo>
                  <a:cubicBezTo>
                    <a:pt x="29542" y="22921"/>
                    <a:pt x="22920" y="29542"/>
                    <a:pt x="14771" y="29542"/>
                  </a:cubicBezTo>
                  <a:close/>
                  <a:moveTo>
                    <a:pt x="14771" y="473"/>
                  </a:moveTo>
                  <a:cubicBezTo>
                    <a:pt x="6876" y="473"/>
                    <a:pt x="473" y="6876"/>
                    <a:pt x="473" y="14771"/>
                  </a:cubicBezTo>
                  <a:cubicBezTo>
                    <a:pt x="473" y="22666"/>
                    <a:pt x="6876" y="29069"/>
                    <a:pt x="14771" y="29069"/>
                  </a:cubicBezTo>
                  <a:cubicBezTo>
                    <a:pt x="22666" y="29069"/>
                    <a:pt x="29069" y="22666"/>
                    <a:pt x="29069" y="14771"/>
                  </a:cubicBezTo>
                  <a:cubicBezTo>
                    <a:pt x="29069" y="6876"/>
                    <a:pt x="22666" y="473"/>
                    <a:pt x="14771" y="473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" name="Google Shape;1724;p45">
              <a:extLst>
                <a:ext uri="{FF2B5EF4-FFF2-40B4-BE49-F238E27FC236}">
                  <a16:creationId xmlns:a16="http://schemas.microsoft.com/office/drawing/2014/main" id="{CEBEED01-AED8-402E-A748-39D582F33556}"/>
                </a:ext>
              </a:extLst>
            </p:cNvPr>
            <p:cNvGrpSpPr/>
            <p:nvPr/>
          </p:nvGrpSpPr>
          <p:grpSpPr>
            <a:xfrm flipH="1">
              <a:off x="2972860" y="3209739"/>
              <a:ext cx="795196" cy="1168206"/>
              <a:chOff x="10820654" y="3329125"/>
              <a:chExt cx="964692" cy="1417210"/>
            </a:xfrm>
          </p:grpSpPr>
          <p:sp>
            <p:nvSpPr>
              <p:cNvPr id="34" name="Google Shape;1725;p45">
                <a:extLst>
                  <a:ext uri="{FF2B5EF4-FFF2-40B4-BE49-F238E27FC236}">
                    <a16:creationId xmlns:a16="http://schemas.microsoft.com/office/drawing/2014/main" id="{3CA23710-47D3-4031-9A6B-DD3DEA80B925}"/>
                  </a:ext>
                </a:extLst>
              </p:cNvPr>
              <p:cNvSpPr/>
              <p:nvPr/>
            </p:nvSpPr>
            <p:spPr>
              <a:xfrm>
                <a:off x="10820654" y="4662635"/>
                <a:ext cx="792543" cy="83699"/>
              </a:xfrm>
              <a:custGeom>
                <a:avLst/>
                <a:gdLst/>
                <a:ahLst/>
                <a:cxnLst/>
                <a:rect l="l" t="t" r="r" b="b"/>
                <a:pathLst>
                  <a:path w="293263" h="30971" extrusionOk="0">
                    <a:moveTo>
                      <a:pt x="293264" y="11681"/>
                    </a:moveTo>
                    <a:cubicBezTo>
                      <a:pt x="293264" y="15647"/>
                      <a:pt x="246695" y="28635"/>
                      <a:pt x="204346" y="30745"/>
                    </a:cubicBezTo>
                    <a:cubicBezTo>
                      <a:pt x="169347" y="32491"/>
                      <a:pt x="23928" y="23614"/>
                      <a:pt x="20181" y="22268"/>
                    </a:cubicBezTo>
                    <a:cubicBezTo>
                      <a:pt x="-57422" y="-5600"/>
                      <a:pt x="111354" y="585"/>
                      <a:pt x="146390" y="585"/>
                    </a:cubicBezTo>
                    <a:cubicBezTo>
                      <a:pt x="181425" y="585"/>
                      <a:pt x="293264" y="7715"/>
                      <a:pt x="293264" y="11681"/>
                    </a:cubicBezTo>
                    <a:close/>
                  </a:path>
                </a:pathLst>
              </a:custGeom>
              <a:solidFill>
                <a:srgbClr val="18004C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1726;p45">
                <a:extLst>
                  <a:ext uri="{FF2B5EF4-FFF2-40B4-BE49-F238E27FC236}">
                    <a16:creationId xmlns:a16="http://schemas.microsoft.com/office/drawing/2014/main" id="{9EA87186-3074-45D0-8E7A-8187A96D7EBB}"/>
                  </a:ext>
                </a:extLst>
              </p:cNvPr>
              <p:cNvSpPr/>
              <p:nvPr/>
            </p:nvSpPr>
            <p:spPr>
              <a:xfrm>
                <a:off x="10945200" y="3351583"/>
                <a:ext cx="357811" cy="449818"/>
              </a:xfrm>
              <a:custGeom>
                <a:avLst/>
                <a:gdLst/>
                <a:ahLst/>
                <a:cxnLst/>
                <a:rect l="l" t="t" r="r" b="b"/>
                <a:pathLst>
                  <a:path w="132400" h="166445" extrusionOk="0">
                    <a:moveTo>
                      <a:pt x="128657" y="166446"/>
                    </a:moveTo>
                    <a:cubicBezTo>
                      <a:pt x="84780" y="148946"/>
                      <a:pt x="41886" y="123988"/>
                      <a:pt x="16309" y="84295"/>
                    </a:cubicBezTo>
                    <a:cubicBezTo>
                      <a:pt x="7323" y="70325"/>
                      <a:pt x="-318" y="54644"/>
                      <a:pt x="10" y="38018"/>
                    </a:cubicBezTo>
                    <a:cubicBezTo>
                      <a:pt x="337" y="21427"/>
                      <a:pt x="10816" y="4110"/>
                      <a:pt x="27078" y="653"/>
                    </a:cubicBezTo>
                    <a:cubicBezTo>
                      <a:pt x="40649" y="-2221"/>
                      <a:pt x="54255" y="4837"/>
                      <a:pt x="65425" y="13060"/>
                    </a:cubicBezTo>
                    <a:cubicBezTo>
                      <a:pt x="111302" y="46822"/>
                      <a:pt x="137389" y="105724"/>
                      <a:pt x="131603" y="162407"/>
                    </a:cubicBezTo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1727;p45">
                <a:extLst>
                  <a:ext uri="{FF2B5EF4-FFF2-40B4-BE49-F238E27FC236}">
                    <a16:creationId xmlns:a16="http://schemas.microsoft.com/office/drawing/2014/main" id="{297FAC84-9652-4B60-A6EC-32BE2DBF33E4}"/>
                  </a:ext>
                </a:extLst>
              </p:cNvPr>
              <p:cNvSpPr/>
              <p:nvPr/>
            </p:nvSpPr>
            <p:spPr>
              <a:xfrm>
                <a:off x="10973567" y="3852549"/>
                <a:ext cx="326216" cy="207433"/>
              </a:xfrm>
              <a:custGeom>
                <a:avLst/>
                <a:gdLst/>
                <a:ahLst/>
                <a:cxnLst/>
                <a:rect l="l" t="t" r="r" b="b"/>
                <a:pathLst>
                  <a:path w="120709" h="76756" extrusionOk="0">
                    <a:moveTo>
                      <a:pt x="112706" y="55814"/>
                    </a:moveTo>
                    <a:cubicBezTo>
                      <a:pt x="97280" y="25071"/>
                      <a:pt x="65264" y="3351"/>
                      <a:pt x="31028" y="295"/>
                    </a:cubicBezTo>
                    <a:cubicBezTo>
                      <a:pt x="24152" y="-324"/>
                      <a:pt x="16985" y="-178"/>
                      <a:pt x="10764" y="2805"/>
                    </a:cubicBezTo>
                    <a:cubicBezTo>
                      <a:pt x="4542" y="5788"/>
                      <a:pt x="-442" y="12155"/>
                      <a:pt x="31" y="19031"/>
                    </a:cubicBezTo>
                    <a:cubicBezTo>
                      <a:pt x="468" y="25035"/>
                      <a:pt x="4724" y="30019"/>
                      <a:pt x="8908" y="34312"/>
                    </a:cubicBezTo>
                    <a:cubicBezTo>
                      <a:pt x="23461" y="49338"/>
                      <a:pt x="40160" y="62799"/>
                      <a:pt x="59625" y="70476"/>
                    </a:cubicBezTo>
                    <a:cubicBezTo>
                      <a:pt x="79089" y="78116"/>
                      <a:pt x="101682" y="79462"/>
                      <a:pt x="120710" y="70730"/>
                    </a:cubicBezTo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1728;p45">
                <a:extLst>
                  <a:ext uri="{FF2B5EF4-FFF2-40B4-BE49-F238E27FC236}">
                    <a16:creationId xmlns:a16="http://schemas.microsoft.com/office/drawing/2014/main" id="{EBE21DBD-7319-4C55-9A54-2D8666C15C8D}"/>
                  </a:ext>
                </a:extLst>
              </p:cNvPr>
              <p:cNvSpPr/>
              <p:nvPr/>
            </p:nvSpPr>
            <p:spPr>
              <a:xfrm>
                <a:off x="11432924" y="3329125"/>
                <a:ext cx="352422" cy="621132"/>
              </a:xfrm>
              <a:custGeom>
                <a:avLst/>
                <a:gdLst/>
                <a:ahLst/>
                <a:cxnLst/>
                <a:rect l="l" t="t" r="r" b="b"/>
                <a:pathLst>
                  <a:path w="130406" h="229836" extrusionOk="0">
                    <a:moveTo>
                      <a:pt x="19940" y="227908"/>
                    </a:moveTo>
                    <a:cubicBezTo>
                      <a:pt x="-2653" y="174281"/>
                      <a:pt x="-6182" y="112832"/>
                      <a:pt x="10044" y="56949"/>
                    </a:cubicBezTo>
                    <a:cubicBezTo>
                      <a:pt x="14265" y="42505"/>
                      <a:pt x="19940" y="28062"/>
                      <a:pt x="29981" y="16856"/>
                    </a:cubicBezTo>
                    <a:cubicBezTo>
                      <a:pt x="40023" y="5650"/>
                      <a:pt x="55194" y="-1881"/>
                      <a:pt x="70038" y="411"/>
                    </a:cubicBezTo>
                    <a:cubicBezTo>
                      <a:pt x="84045" y="2558"/>
                      <a:pt x="95469" y="12781"/>
                      <a:pt x="104128" y="24023"/>
                    </a:cubicBezTo>
                    <a:cubicBezTo>
                      <a:pt x="122937" y="48472"/>
                      <a:pt x="132360" y="79942"/>
                      <a:pt x="130068" y="110722"/>
                    </a:cubicBezTo>
                    <a:cubicBezTo>
                      <a:pt x="127776" y="141464"/>
                      <a:pt x="113842" y="171225"/>
                      <a:pt x="91649" y="192654"/>
                    </a:cubicBezTo>
                    <a:cubicBezTo>
                      <a:pt x="74731" y="208953"/>
                      <a:pt x="45153" y="218776"/>
                      <a:pt x="24451" y="229836"/>
                    </a:cubicBezTo>
                  </a:path>
                </a:pathLst>
              </a:custGeom>
              <a:solidFill>
                <a:srgbClr val="3450D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1729;p45">
                <a:extLst>
                  <a:ext uri="{FF2B5EF4-FFF2-40B4-BE49-F238E27FC236}">
                    <a16:creationId xmlns:a16="http://schemas.microsoft.com/office/drawing/2014/main" id="{F15ADA36-FBE6-499D-99C8-BC09FB8B8109}"/>
                  </a:ext>
                </a:extLst>
              </p:cNvPr>
              <p:cNvSpPr/>
              <p:nvPr/>
            </p:nvSpPr>
            <p:spPr>
              <a:xfrm>
                <a:off x="11134233" y="3540497"/>
                <a:ext cx="327111" cy="734258"/>
              </a:xfrm>
              <a:custGeom>
                <a:avLst/>
                <a:gdLst/>
                <a:ahLst/>
                <a:cxnLst/>
                <a:rect l="l" t="t" r="r" b="b"/>
                <a:pathLst>
                  <a:path w="121040" h="271696" extrusionOk="0">
                    <a:moveTo>
                      <a:pt x="625" y="5169"/>
                    </a:moveTo>
                    <a:cubicBezTo>
                      <a:pt x="44356" y="66327"/>
                      <a:pt x="71752" y="136871"/>
                      <a:pt x="94818" y="207925"/>
                    </a:cubicBezTo>
                    <a:cubicBezTo>
                      <a:pt x="101403" y="228299"/>
                      <a:pt x="107697" y="248746"/>
                      <a:pt x="113955" y="269193"/>
                    </a:cubicBezTo>
                    <a:cubicBezTo>
                      <a:pt x="115301" y="273595"/>
                      <a:pt x="122214" y="271703"/>
                      <a:pt x="120867" y="267301"/>
                    </a:cubicBezTo>
                    <a:cubicBezTo>
                      <a:pt x="98784" y="195155"/>
                      <a:pt x="76409" y="122355"/>
                      <a:pt x="40463" y="55667"/>
                    </a:cubicBezTo>
                    <a:cubicBezTo>
                      <a:pt x="30386" y="36966"/>
                      <a:pt x="19216" y="18848"/>
                      <a:pt x="6847" y="1567"/>
                    </a:cubicBezTo>
                    <a:cubicBezTo>
                      <a:pt x="4191" y="-2144"/>
                      <a:pt x="-2031" y="1421"/>
                      <a:pt x="662" y="5169"/>
                    </a:cubicBezTo>
                    <a:lnTo>
                      <a:pt x="662" y="5169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1730;p45">
                <a:extLst>
                  <a:ext uri="{FF2B5EF4-FFF2-40B4-BE49-F238E27FC236}">
                    <a16:creationId xmlns:a16="http://schemas.microsoft.com/office/drawing/2014/main" id="{5423236A-B935-4B31-A1FC-0083F258B387}"/>
                  </a:ext>
                </a:extLst>
              </p:cNvPr>
              <p:cNvSpPr/>
              <p:nvPr/>
            </p:nvSpPr>
            <p:spPr>
              <a:xfrm>
                <a:off x="11411750" y="3631389"/>
                <a:ext cx="216597" cy="716903"/>
              </a:xfrm>
              <a:custGeom>
                <a:avLst/>
                <a:gdLst/>
                <a:ahLst/>
                <a:cxnLst/>
                <a:rect l="l" t="t" r="r" b="b"/>
                <a:pathLst>
                  <a:path w="80147" h="265274" extrusionOk="0">
                    <a:moveTo>
                      <a:pt x="73542" y="1814"/>
                    </a:moveTo>
                    <a:cubicBezTo>
                      <a:pt x="41380" y="64864"/>
                      <a:pt x="18896" y="132717"/>
                      <a:pt x="7290" y="202534"/>
                    </a:cubicBezTo>
                    <a:cubicBezTo>
                      <a:pt x="4015" y="222180"/>
                      <a:pt x="1614" y="241972"/>
                      <a:pt x="13" y="261836"/>
                    </a:cubicBezTo>
                    <a:cubicBezTo>
                      <a:pt x="-350" y="266420"/>
                      <a:pt x="6817" y="266420"/>
                      <a:pt x="7181" y="261836"/>
                    </a:cubicBezTo>
                    <a:cubicBezTo>
                      <a:pt x="12747" y="192492"/>
                      <a:pt x="28937" y="124094"/>
                      <a:pt x="54986" y="59553"/>
                    </a:cubicBezTo>
                    <a:cubicBezTo>
                      <a:pt x="62409" y="41143"/>
                      <a:pt x="70704" y="23098"/>
                      <a:pt x="79726" y="5416"/>
                    </a:cubicBezTo>
                    <a:cubicBezTo>
                      <a:pt x="81800" y="1305"/>
                      <a:pt x="75652" y="-2297"/>
                      <a:pt x="73542" y="1814"/>
                    </a:cubicBezTo>
                    <a:lnTo>
                      <a:pt x="73542" y="1814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731;p45">
                <a:extLst>
                  <a:ext uri="{FF2B5EF4-FFF2-40B4-BE49-F238E27FC236}">
                    <a16:creationId xmlns:a16="http://schemas.microsoft.com/office/drawing/2014/main" id="{DB60B9BA-0447-402C-92BF-97175ECF5315}"/>
                  </a:ext>
                </a:extLst>
              </p:cNvPr>
              <p:cNvSpPr/>
              <p:nvPr/>
            </p:nvSpPr>
            <p:spPr>
              <a:xfrm>
                <a:off x="11083311" y="3929606"/>
                <a:ext cx="356571" cy="253551"/>
              </a:xfrm>
              <a:custGeom>
                <a:avLst/>
                <a:gdLst/>
                <a:ahLst/>
                <a:cxnLst/>
                <a:rect l="l" t="t" r="r" b="b"/>
                <a:pathLst>
                  <a:path w="131941" h="93821" extrusionOk="0">
                    <a:moveTo>
                      <a:pt x="2399" y="7151"/>
                    </a:moveTo>
                    <a:cubicBezTo>
                      <a:pt x="49951" y="24906"/>
                      <a:pt x="92554" y="54484"/>
                      <a:pt x="125952" y="92649"/>
                    </a:cubicBezTo>
                    <a:cubicBezTo>
                      <a:pt x="129009" y="96142"/>
                      <a:pt x="134029" y="91048"/>
                      <a:pt x="131009" y="87592"/>
                    </a:cubicBezTo>
                    <a:cubicBezTo>
                      <a:pt x="96774" y="48481"/>
                      <a:pt x="53007" y="18393"/>
                      <a:pt x="4328" y="239"/>
                    </a:cubicBezTo>
                    <a:cubicBezTo>
                      <a:pt x="-2" y="-1362"/>
                      <a:pt x="-1857" y="5551"/>
                      <a:pt x="2436" y="7151"/>
                    </a:cubicBezTo>
                    <a:lnTo>
                      <a:pt x="2436" y="7151"/>
                    </a:lnTo>
                    <a:close/>
                  </a:path>
                </a:pathLst>
              </a:custGeom>
              <a:solidFill>
                <a:srgbClr val="000307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1732;p45">
                <a:extLst>
                  <a:ext uri="{FF2B5EF4-FFF2-40B4-BE49-F238E27FC236}">
                    <a16:creationId xmlns:a16="http://schemas.microsoft.com/office/drawing/2014/main" id="{E260F220-EFE1-49AF-8820-E77E8C274B5A}"/>
                  </a:ext>
                </a:extLst>
              </p:cNvPr>
              <p:cNvSpPr/>
              <p:nvPr/>
            </p:nvSpPr>
            <p:spPr>
              <a:xfrm rot="10800000">
                <a:off x="11079428" y="4154139"/>
                <a:ext cx="609106" cy="586491"/>
              </a:xfrm>
              <a:custGeom>
                <a:avLst/>
                <a:gdLst/>
                <a:ahLst/>
                <a:cxnLst/>
                <a:rect l="l" t="t" r="r" b="b"/>
                <a:pathLst>
                  <a:path w="225386" h="217018" extrusionOk="0">
                    <a:moveTo>
                      <a:pt x="58939" y="0"/>
                    </a:moveTo>
                    <a:lnTo>
                      <a:pt x="166484" y="0"/>
                    </a:lnTo>
                    <a:cubicBezTo>
                      <a:pt x="199009" y="0"/>
                      <a:pt x="225386" y="26413"/>
                      <a:pt x="225386" y="58902"/>
                    </a:cubicBezTo>
                    <a:lnTo>
                      <a:pt x="225386" y="217019"/>
                    </a:lnTo>
                    <a:lnTo>
                      <a:pt x="0" y="217019"/>
                    </a:lnTo>
                    <a:lnTo>
                      <a:pt x="0" y="58902"/>
                    </a:lnTo>
                    <a:cubicBezTo>
                      <a:pt x="0" y="26377"/>
                      <a:pt x="26413" y="0"/>
                      <a:pt x="58902" y="0"/>
                    </a:cubicBezTo>
                    <a:close/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1733;p45">
                <a:extLst>
                  <a:ext uri="{FF2B5EF4-FFF2-40B4-BE49-F238E27FC236}">
                    <a16:creationId xmlns:a16="http://schemas.microsoft.com/office/drawing/2014/main" id="{8A831943-4588-4A4E-993B-C7899F316C2A}"/>
                  </a:ext>
                </a:extLst>
              </p:cNvPr>
              <p:cNvSpPr/>
              <p:nvPr/>
            </p:nvSpPr>
            <p:spPr>
              <a:xfrm>
                <a:off x="11078094" y="4152813"/>
                <a:ext cx="611365" cy="588753"/>
              </a:xfrm>
              <a:custGeom>
                <a:avLst/>
                <a:gdLst/>
                <a:ahLst/>
                <a:cxnLst/>
                <a:rect l="l" t="t" r="r" b="b"/>
                <a:pathLst>
                  <a:path w="226222" h="217855" extrusionOk="0">
                    <a:moveTo>
                      <a:pt x="166884" y="217855"/>
                    </a:moveTo>
                    <a:lnTo>
                      <a:pt x="59339" y="217855"/>
                    </a:lnTo>
                    <a:cubicBezTo>
                      <a:pt x="26631" y="217855"/>
                      <a:pt x="0" y="191224"/>
                      <a:pt x="0" y="158516"/>
                    </a:cubicBezTo>
                    <a:lnTo>
                      <a:pt x="0" y="0"/>
                    </a:lnTo>
                    <a:lnTo>
                      <a:pt x="226223" y="0"/>
                    </a:lnTo>
                    <a:lnTo>
                      <a:pt x="226223" y="158516"/>
                    </a:lnTo>
                    <a:cubicBezTo>
                      <a:pt x="226223" y="191224"/>
                      <a:pt x="199591" y="217855"/>
                      <a:pt x="166884" y="217855"/>
                    </a:cubicBezTo>
                    <a:close/>
                    <a:moveTo>
                      <a:pt x="873" y="837"/>
                    </a:moveTo>
                    <a:lnTo>
                      <a:pt x="873" y="158516"/>
                    </a:lnTo>
                    <a:cubicBezTo>
                      <a:pt x="873" y="190787"/>
                      <a:pt x="27104" y="217018"/>
                      <a:pt x="59375" y="217018"/>
                    </a:cubicBezTo>
                    <a:lnTo>
                      <a:pt x="166920" y="217018"/>
                    </a:lnTo>
                    <a:cubicBezTo>
                      <a:pt x="199191" y="217018"/>
                      <a:pt x="225423" y="190787"/>
                      <a:pt x="225423" y="158516"/>
                    </a:cubicBezTo>
                    <a:lnTo>
                      <a:pt x="225423" y="837"/>
                    </a:lnTo>
                    <a:lnTo>
                      <a:pt x="910" y="837"/>
                    </a:lnTo>
                    <a:close/>
                  </a:path>
                </a:pathLst>
              </a:custGeom>
              <a:solidFill>
                <a:srgbClr val="F8F9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734;p45">
                <a:extLst>
                  <a:ext uri="{FF2B5EF4-FFF2-40B4-BE49-F238E27FC236}">
                    <a16:creationId xmlns:a16="http://schemas.microsoft.com/office/drawing/2014/main" id="{CF96983B-118F-4D48-A965-55C3AC9A743E}"/>
                  </a:ext>
                </a:extLst>
              </p:cNvPr>
              <p:cNvSpPr/>
              <p:nvPr/>
            </p:nvSpPr>
            <p:spPr>
              <a:xfrm>
                <a:off x="11238498" y="4153894"/>
                <a:ext cx="449823" cy="586491"/>
              </a:xfrm>
              <a:custGeom>
                <a:avLst/>
                <a:gdLst/>
                <a:ahLst/>
                <a:cxnLst/>
                <a:rect l="l" t="t" r="r" b="b"/>
                <a:pathLst>
                  <a:path w="166447" h="217018" extrusionOk="0">
                    <a:moveTo>
                      <a:pt x="0" y="217019"/>
                    </a:moveTo>
                    <a:lnTo>
                      <a:pt x="107545" y="217019"/>
                    </a:lnTo>
                    <a:cubicBezTo>
                      <a:pt x="140071" y="217019"/>
                      <a:pt x="166447" y="190642"/>
                      <a:pt x="166447" y="158116"/>
                    </a:cubicBezTo>
                    <a:lnTo>
                      <a:pt x="166447" y="0"/>
                    </a:lnTo>
                  </a:path>
                </a:pathLst>
              </a:custGeom>
              <a:solidFill>
                <a:srgbClr val="18004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1735;p45">
              <a:extLst>
                <a:ext uri="{FF2B5EF4-FFF2-40B4-BE49-F238E27FC236}">
                  <a16:creationId xmlns:a16="http://schemas.microsoft.com/office/drawing/2014/main" id="{3282EFC6-09D8-4D39-88CC-DDA6F8E5BD19}"/>
                </a:ext>
              </a:extLst>
            </p:cNvPr>
            <p:cNvSpPr/>
            <p:nvPr/>
          </p:nvSpPr>
          <p:spPr>
            <a:xfrm flipH="1">
              <a:off x="815690" y="1104679"/>
              <a:ext cx="952324" cy="70584"/>
            </a:xfrm>
            <a:custGeom>
              <a:avLst/>
              <a:gdLst/>
              <a:ahLst/>
              <a:cxnLst/>
              <a:rect l="l" t="t" r="r" b="b"/>
              <a:pathLst>
                <a:path w="427051" h="31652" extrusionOk="0">
                  <a:moveTo>
                    <a:pt x="0" y="0"/>
                  </a:moveTo>
                  <a:lnTo>
                    <a:pt x="427051" y="0"/>
                  </a:lnTo>
                  <a:lnTo>
                    <a:pt x="427051" y="31652"/>
                  </a:lnTo>
                  <a:lnTo>
                    <a:pt x="0" y="31652"/>
                  </a:lnTo>
                  <a:close/>
                </a:path>
              </a:pathLst>
            </a:custGeom>
            <a:solidFill>
              <a:srgbClr val="B1AD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736;p45">
              <a:extLst>
                <a:ext uri="{FF2B5EF4-FFF2-40B4-BE49-F238E27FC236}">
                  <a16:creationId xmlns:a16="http://schemas.microsoft.com/office/drawing/2014/main" id="{140E954A-3A26-474C-89F9-B734CB1F8412}"/>
                </a:ext>
              </a:extLst>
            </p:cNvPr>
            <p:cNvSpPr/>
            <p:nvPr/>
          </p:nvSpPr>
          <p:spPr>
            <a:xfrm flipH="1">
              <a:off x="714351" y="1104679"/>
              <a:ext cx="952324" cy="70584"/>
            </a:xfrm>
            <a:custGeom>
              <a:avLst/>
              <a:gdLst/>
              <a:ahLst/>
              <a:cxnLst/>
              <a:rect l="l" t="t" r="r" b="b"/>
              <a:pathLst>
                <a:path w="427051" h="31652" extrusionOk="0">
                  <a:moveTo>
                    <a:pt x="0" y="0"/>
                  </a:moveTo>
                  <a:lnTo>
                    <a:pt x="427051" y="0"/>
                  </a:lnTo>
                  <a:lnTo>
                    <a:pt x="427051" y="31652"/>
                  </a:lnTo>
                  <a:lnTo>
                    <a:pt x="0" y="31652"/>
                  </a:ln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737;p45">
              <a:extLst>
                <a:ext uri="{FF2B5EF4-FFF2-40B4-BE49-F238E27FC236}">
                  <a16:creationId xmlns:a16="http://schemas.microsoft.com/office/drawing/2014/main" id="{D834217D-6D52-4B93-8F16-EB860B163619}"/>
                </a:ext>
              </a:extLst>
            </p:cNvPr>
            <p:cNvGrpSpPr/>
            <p:nvPr/>
          </p:nvGrpSpPr>
          <p:grpSpPr>
            <a:xfrm>
              <a:off x="3269392" y="1176320"/>
              <a:ext cx="445172" cy="262043"/>
              <a:chOff x="2607067" y="1111720"/>
              <a:chExt cx="445172" cy="262043"/>
            </a:xfrm>
          </p:grpSpPr>
          <p:sp>
            <p:nvSpPr>
              <p:cNvPr id="32" name="Google Shape;1738;p45">
                <a:extLst>
                  <a:ext uri="{FF2B5EF4-FFF2-40B4-BE49-F238E27FC236}">
                    <a16:creationId xmlns:a16="http://schemas.microsoft.com/office/drawing/2014/main" id="{B7F65F14-A400-4964-8293-44ABBE769403}"/>
                  </a:ext>
                </a:extLst>
              </p:cNvPr>
              <p:cNvSpPr/>
              <p:nvPr/>
            </p:nvSpPr>
            <p:spPr>
              <a:xfrm>
                <a:off x="2607067" y="1111720"/>
                <a:ext cx="226925" cy="135328"/>
              </a:xfrm>
              <a:custGeom>
                <a:avLst/>
                <a:gdLst/>
                <a:ahLst/>
                <a:cxnLst/>
                <a:rect l="l" t="t" r="r" b="b"/>
                <a:pathLst>
                  <a:path w="101760" h="60685" extrusionOk="0">
                    <a:moveTo>
                      <a:pt x="101760" y="60685"/>
                    </a:moveTo>
                    <a:lnTo>
                      <a:pt x="0" y="60685"/>
                    </a:lnTo>
                    <a:lnTo>
                      <a:pt x="0" y="0"/>
                    </a:lnTo>
                    <a:lnTo>
                      <a:pt x="101760" y="0"/>
                    </a:lnTo>
                    <a:lnTo>
                      <a:pt x="101760" y="60685"/>
                    </a:lnTo>
                    <a:close/>
                    <a:moveTo>
                      <a:pt x="3820" y="56901"/>
                    </a:moveTo>
                    <a:lnTo>
                      <a:pt x="97976" y="56901"/>
                    </a:lnTo>
                    <a:lnTo>
                      <a:pt x="97976" y="3820"/>
                    </a:lnTo>
                    <a:lnTo>
                      <a:pt x="3820" y="3820"/>
                    </a:lnTo>
                    <a:lnTo>
                      <a:pt x="3820" y="56901"/>
                    </a:lnTo>
                    <a:close/>
                  </a:path>
                </a:pathLst>
              </a:custGeom>
              <a:solidFill>
                <a:srgbClr val="18004C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739;p45">
                <a:extLst>
                  <a:ext uri="{FF2B5EF4-FFF2-40B4-BE49-F238E27FC236}">
                    <a16:creationId xmlns:a16="http://schemas.microsoft.com/office/drawing/2014/main" id="{192CE042-98A1-46E8-B507-E360E3410336}"/>
                  </a:ext>
                </a:extLst>
              </p:cNvPr>
              <p:cNvSpPr/>
              <p:nvPr/>
            </p:nvSpPr>
            <p:spPr>
              <a:xfrm>
                <a:off x="2825315" y="1238435"/>
                <a:ext cx="226925" cy="135328"/>
              </a:xfrm>
              <a:custGeom>
                <a:avLst/>
                <a:gdLst/>
                <a:ahLst/>
                <a:cxnLst/>
                <a:rect l="l" t="t" r="r" b="b"/>
                <a:pathLst>
                  <a:path w="101760" h="60685" extrusionOk="0">
                    <a:moveTo>
                      <a:pt x="101760" y="60685"/>
                    </a:moveTo>
                    <a:lnTo>
                      <a:pt x="0" y="60685"/>
                    </a:lnTo>
                    <a:lnTo>
                      <a:pt x="0" y="0"/>
                    </a:lnTo>
                    <a:lnTo>
                      <a:pt x="101760" y="0"/>
                    </a:lnTo>
                    <a:lnTo>
                      <a:pt x="101760" y="60685"/>
                    </a:lnTo>
                    <a:close/>
                    <a:moveTo>
                      <a:pt x="3820" y="56901"/>
                    </a:moveTo>
                    <a:lnTo>
                      <a:pt x="97976" y="56901"/>
                    </a:lnTo>
                    <a:lnTo>
                      <a:pt x="97976" y="3820"/>
                    </a:lnTo>
                    <a:lnTo>
                      <a:pt x="3820" y="3820"/>
                    </a:lnTo>
                    <a:lnTo>
                      <a:pt x="3820" y="56901"/>
                    </a:lnTo>
                    <a:close/>
                  </a:path>
                </a:pathLst>
              </a:custGeom>
              <a:solidFill>
                <a:srgbClr val="18004C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1740;p45">
              <a:extLst>
                <a:ext uri="{FF2B5EF4-FFF2-40B4-BE49-F238E27FC236}">
                  <a16:creationId xmlns:a16="http://schemas.microsoft.com/office/drawing/2014/main" id="{B3B82EAC-45C8-4B50-ADFE-CEF7F0683E36}"/>
                </a:ext>
              </a:extLst>
            </p:cNvPr>
            <p:cNvGrpSpPr/>
            <p:nvPr/>
          </p:nvGrpSpPr>
          <p:grpSpPr>
            <a:xfrm>
              <a:off x="2291692" y="3351045"/>
              <a:ext cx="445172" cy="262043"/>
              <a:chOff x="2607067" y="1111720"/>
              <a:chExt cx="445172" cy="262043"/>
            </a:xfrm>
          </p:grpSpPr>
          <p:sp>
            <p:nvSpPr>
              <p:cNvPr id="30" name="Google Shape;1741;p45">
                <a:extLst>
                  <a:ext uri="{FF2B5EF4-FFF2-40B4-BE49-F238E27FC236}">
                    <a16:creationId xmlns:a16="http://schemas.microsoft.com/office/drawing/2014/main" id="{9C979AD9-1866-4A2E-8DD7-9C0E03ED06CD}"/>
                  </a:ext>
                </a:extLst>
              </p:cNvPr>
              <p:cNvSpPr/>
              <p:nvPr/>
            </p:nvSpPr>
            <p:spPr>
              <a:xfrm>
                <a:off x="2607067" y="1111720"/>
                <a:ext cx="226925" cy="135328"/>
              </a:xfrm>
              <a:custGeom>
                <a:avLst/>
                <a:gdLst/>
                <a:ahLst/>
                <a:cxnLst/>
                <a:rect l="l" t="t" r="r" b="b"/>
                <a:pathLst>
                  <a:path w="101760" h="60685" extrusionOk="0">
                    <a:moveTo>
                      <a:pt x="101760" y="60685"/>
                    </a:moveTo>
                    <a:lnTo>
                      <a:pt x="0" y="60685"/>
                    </a:lnTo>
                    <a:lnTo>
                      <a:pt x="0" y="0"/>
                    </a:lnTo>
                    <a:lnTo>
                      <a:pt x="101760" y="0"/>
                    </a:lnTo>
                    <a:lnTo>
                      <a:pt x="101760" y="60685"/>
                    </a:lnTo>
                    <a:close/>
                    <a:moveTo>
                      <a:pt x="3820" y="56901"/>
                    </a:moveTo>
                    <a:lnTo>
                      <a:pt x="97976" y="56901"/>
                    </a:lnTo>
                    <a:lnTo>
                      <a:pt x="97976" y="3820"/>
                    </a:lnTo>
                    <a:lnTo>
                      <a:pt x="3820" y="3820"/>
                    </a:lnTo>
                    <a:lnTo>
                      <a:pt x="3820" y="56901"/>
                    </a:lnTo>
                    <a:close/>
                  </a:path>
                </a:pathLst>
              </a:custGeom>
              <a:solidFill>
                <a:srgbClr val="18004C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742;p45">
                <a:extLst>
                  <a:ext uri="{FF2B5EF4-FFF2-40B4-BE49-F238E27FC236}">
                    <a16:creationId xmlns:a16="http://schemas.microsoft.com/office/drawing/2014/main" id="{2A40BFF0-166E-4A45-814B-B6DE8BD744EF}"/>
                  </a:ext>
                </a:extLst>
              </p:cNvPr>
              <p:cNvSpPr/>
              <p:nvPr/>
            </p:nvSpPr>
            <p:spPr>
              <a:xfrm>
                <a:off x="2825315" y="1238435"/>
                <a:ext cx="226925" cy="135328"/>
              </a:xfrm>
              <a:custGeom>
                <a:avLst/>
                <a:gdLst/>
                <a:ahLst/>
                <a:cxnLst/>
                <a:rect l="l" t="t" r="r" b="b"/>
                <a:pathLst>
                  <a:path w="101760" h="60685" extrusionOk="0">
                    <a:moveTo>
                      <a:pt x="101760" y="60685"/>
                    </a:moveTo>
                    <a:lnTo>
                      <a:pt x="0" y="60685"/>
                    </a:lnTo>
                    <a:lnTo>
                      <a:pt x="0" y="0"/>
                    </a:lnTo>
                    <a:lnTo>
                      <a:pt x="101760" y="0"/>
                    </a:lnTo>
                    <a:lnTo>
                      <a:pt x="101760" y="60685"/>
                    </a:lnTo>
                    <a:close/>
                    <a:moveTo>
                      <a:pt x="3820" y="56901"/>
                    </a:moveTo>
                    <a:lnTo>
                      <a:pt x="97976" y="56901"/>
                    </a:lnTo>
                    <a:lnTo>
                      <a:pt x="97976" y="3820"/>
                    </a:lnTo>
                    <a:lnTo>
                      <a:pt x="3820" y="3820"/>
                    </a:lnTo>
                    <a:lnTo>
                      <a:pt x="3820" y="56901"/>
                    </a:lnTo>
                    <a:close/>
                  </a:path>
                </a:pathLst>
              </a:custGeom>
              <a:solidFill>
                <a:srgbClr val="18004C">
                  <a:alpha val="15189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086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de </a:t>
            </a:r>
            <a:r>
              <a:rPr lang="en-US" dirty="0" err="1">
                <a:solidFill>
                  <a:srgbClr val="FF0000"/>
                </a:solidFill>
              </a:rPr>
              <a:t>Présentation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623" name="Google Shape;623;p28"/>
          <p:cNvSpPr txBox="1">
            <a:spLocks noGrp="1"/>
          </p:cNvSpPr>
          <p:nvPr>
            <p:ph type="subTitle" idx="1"/>
          </p:nvPr>
        </p:nvSpPr>
        <p:spPr>
          <a:xfrm>
            <a:off x="887722" y="1928468"/>
            <a:ext cx="2205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 </a:t>
            </a:r>
            <a:endParaRPr dirty="0"/>
          </a:p>
        </p:txBody>
      </p:sp>
      <p:sp>
        <p:nvSpPr>
          <p:cNvPr id="624" name="Google Shape;624;p28"/>
          <p:cNvSpPr txBox="1">
            <a:spLocks noGrp="1"/>
          </p:cNvSpPr>
          <p:nvPr>
            <p:ph type="subTitle" idx="8"/>
          </p:nvPr>
        </p:nvSpPr>
        <p:spPr>
          <a:xfrm>
            <a:off x="3469500" y="3334894"/>
            <a:ext cx="2205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Solutions et couts</a:t>
            </a:r>
            <a:endParaRPr lang="fr-FR" dirty="0">
              <a:effectLst/>
            </a:endParaRPr>
          </a:p>
        </p:txBody>
      </p:sp>
      <p:sp>
        <p:nvSpPr>
          <p:cNvPr id="625" name="Google Shape;625;p28"/>
          <p:cNvSpPr txBox="1">
            <a:spLocks noGrp="1"/>
          </p:cNvSpPr>
          <p:nvPr>
            <p:ph type="subTitle" idx="9"/>
          </p:nvPr>
        </p:nvSpPr>
        <p:spPr>
          <a:xfrm>
            <a:off x="6051278" y="1928468"/>
            <a:ext cx="2205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Plantes importantes</a:t>
            </a:r>
            <a:endParaRPr dirty="0"/>
          </a:p>
        </p:txBody>
      </p:sp>
      <p:sp>
        <p:nvSpPr>
          <p:cNvPr id="626" name="Google Shape;626;p28"/>
          <p:cNvSpPr txBox="1">
            <a:spLocks noGrp="1"/>
          </p:cNvSpPr>
          <p:nvPr>
            <p:ph type="subTitle" idx="13"/>
          </p:nvPr>
        </p:nvSpPr>
        <p:spPr>
          <a:xfrm>
            <a:off x="888622" y="3334894"/>
            <a:ext cx="22041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Pertes</a:t>
            </a:r>
            <a:endParaRPr dirty="0"/>
          </a:p>
        </p:txBody>
      </p:sp>
      <p:sp>
        <p:nvSpPr>
          <p:cNvPr id="26" name="Google Shape;623;p28">
            <a:extLst>
              <a:ext uri="{FF2B5EF4-FFF2-40B4-BE49-F238E27FC236}">
                <a16:creationId xmlns:a16="http://schemas.microsoft.com/office/drawing/2014/main" id="{CE2049A5-093B-41BF-86E1-79547389A07F}"/>
              </a:ext>
            </a:extLst>
          </p:cNvPr>
          <p:cNvSpPr txBox="1">
            <a:spLocks/>
          </p:cNvSpPr>
          <p:nvPr/>
        </p:nvSpPr>
        <p:spPr>
          <a:xfrm>
            <a:off x="3469500" y="1899497"/>
            <a:ext cx="22050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1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fr-FR" dirty="0"/>
              <a:t>Statistiques</a:t>
            </a:r>
          </a:p>
        </p:txBody>
      </p:sp>
      <p:sp>
        <p:nvSpPr>
          <p:cNvPr id="28" name="Google Shape;624;p28">
            <a:extLst>
              <a:ext uri="{FF2B5EF4-FFF2-40B4-BE49-F238E27FC236}">
                <a16:creationId xmlns:a16="http://schemas.microsoft.com/office/drawing/2014/main" id="{8B8AA839-7443-4B55-998E-F49E0163AD05}"/>
              </a:ext>
            </a:extLst>
          </p:cNvPr>
          <p:cNvSpPr txBox="1">
            <a:spLocks/>
          </p:cNvSpPr>
          <p:nvPr/>
        </p:nvSpPr>
        <p:spPr>
          <a:xfrm>
            <a:off x="6051278" y="3334894"/>
            <a:ext cx="22050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1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fr-FR" dirty="0"/>
              <a:t>Conclusion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0FA55D4-EE6C-4743-A967-26E848B1CA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3159038"/>
                  </p:ext>
                </p:extLst>
              </p:nvPr>
            </p:nvGraphicFramePr>
            <p:xfrm>
              <a:off x="1633844" y="1465351"/>
              <a:ext cx="712755" cy="447600"/>
            </p:xfrm>
            <a:graphic>
              <a:graphicData uri="http://schemas.microsoft.com/office/powerpoint/2016/sectionzoom">
                <psez:sectionZm>
                  <psez:sectionZmObj sectionId="{AC9F0353-0866-4E46-9FD1-F73C796011A3}">
                    <psez:zmPr id="{F17640B1-9CE3-4760-8D92-3346BAB5B321}" imageType="cover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2755" cy="4476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0FA55D4-EE6C-4743-A967-26E848B1C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3844" y="1465351"/>
                <a:ext cx="712755" cy="4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3B8239C4-C91B-4E0A-AA10-E9F27A544E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0381992"/>
                  </p:ext>
                </p:extLst>
              </p:nvPr>
            </p:nvGraphicFramePr>
            <p:xfrm>
              <a:off x="4218877" y="1451897"/>
              <a:ext cx="711322" cy="447600"/>
            </p:xfrm>
            <a:graphic>
              <a:graphicData uri="http://schemas.microsoft.com/office/powerpoint/2016/sectionzoom">
                <psez:sectionZm>
                  <psez:sectionZmObj sectionId="{8129F66B-19BB-4738-99C9-1751A6103E46}">
                    <psez:zmPr id="{E43C8FCA-B8E4-4E8A-80E3-2B6EC8D046BE}" imageType="cover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1322" cy="4476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B8239C4-C91B-4E0A-AA10-E9F27A544E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18877" y="1451897"/>
                <a:ext cx="711322" cy="4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BDA5F65F-E7CE-49A8-B236-D29962AE6A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4417424"/>
                  </p:ext>
                </p:extLst>
              </p:nvPr>
            </p:nvGraphicFramePr>
            <p:xfrm>
              <a:off x="6793756" y="1447941"/>
              <a:ext cx="711322" cy="451556"/>
            </p:xfrm>
            <a:graphic>
              <a:graphicData uri="http://schemas.microsoft.com/office/powerpoint/2016/sectionzoom">
                <psez:sectionZm>
                  <psez:sectionZmObj sectionId="{614E6E42-8E59-4011-BE1D-78990459969D}">
                    <psez:zmPr id="{5981E64F-C9FE-451C-B224-5B011073BB35}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1322" cy="4515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DA5F65F-E7CE-49A8-B236-D29962AE6A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93756" y="1447941"/>
                <a:ext cx="711322" cy="4515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Section Zoom 33">
                <a:extLst>
                  <a:ext uri="{FF2B5EF4-FFF2-40B4-BE49-F238E27FC236}">
                    <a16:creationId xmlns:a16="http://schemas.microsoft.com/office/drawing/2014/main" id="{D7DD9DB6-8B1C-472E-9D9B-ED3E75348E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0567425"/>
                  </p:ext>
                </p:extLst>
              </p:nvPr>
            </p:nvGraphicFramePr>
            <p:xfrm>
              <a:off x="1633844" y="2887294"/>
              <a:ext cx="719095" cy="447600"/>
            </p:xfrm>
            <a:graphic>
              <a:graphicData uri="http://schemas.microsoft.com/office/powerpoint/2016/sectionzoom">
                <psez:sectionZm>
                  <psez:sectionZmObj sectionId="{18E5188A-CDBF-4743-A5AF-18B010E5F4A0}">
                    <psez:zmPr id="{43534439-34D7-4937-95AC-7A0210FA88CE}" imageType="cover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9095" cy="44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Section Zoom 3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7DD9DB6-8B1C-472E-9D9B-ED3E75348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33844" y="2887294"/>
                <a:ext cx="719095" cy="44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6" name="Section Zoom 35">
                <a:extLst>
                  <a:ext uri="{FF2B5EF4-FFF2-40B4-BE49-F238E27FC236}">
                    <a16:creationId xmlns:a16="http://schemas.microsoft.com/office/drawing/2014/main" id="{CDD24B10-38EB-43C8-9955-03499293BF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529859"/>
                  </p:ext>
                </p:extLst>
              </p:nvPr>
            </p:nvGraphicFramePr>
            <p:xfrm>
              <a:off x="4214898" y="2887294"/>
              <a:ext cx="714204" cy="447600"/>
            </p:xfrm>
            <a:graphic>
              <a:graphicData uri="http://schemas.microsoft.com/office/powerpoint/2016/sectionzoom">
                <psez:sectionZm>
                  <psez:sectionZmObj sectionId="{FCBD1A97-AC71-4847-8F66-0EAF300D9C21}">
                    <psez:zmPr id="{8FDD685A-F9A8-442A-A54A-0BF53C464ACE}" imageType="cover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4204" cy="447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6" name="Section Zoom 35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CDD24B10-38EB-43C8-9955-03499293BF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14898" y="2887294"/>
                <a:ext cx="714204" cy="447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0" name="Section Zoom 39">
                <a:extLst>
                  <a:ext uri="{FF2B5EF4-FFF2-40B4-BE49-F238E27FC236}">
                    <a16:creationId xmlns:a16="http://schemas.microsoft.com/office/drawing/2014/main" id="{0E22EC7E-606A-4869-AF61-0030B4388C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673631"/>
                  </p:ext>
                </p:extLst>
              </p:nvPr>
            </p:nvGraphicFramePr>
            <p:xfrm>
              <a:off x="6833859" y="2887294"/>
              <a:ext cx="702600" cy="436427"/>
            </p:xfrm>
            <a:graphic>
              <a:graphicData uri="http://schemas.microsoft.com/office/powerpoint/2016/sectionzoom">
                <psez:sectionZm>
                  <psez:sectionZmObj sectionId="{45FFF0F4-7F3A-4339-9215-2E0C1B4ED70A}">
                    <psez:zmPr id="{F47A5422-C357-46C6-B57C-123256FF814E}" imageType="cover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2600" cy="4364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0" name="Section Zoom 39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0E22EC7E-606A-4869-AF61-0030B4388C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33859" y="2887294"/>
                <a:ext cx="702600" cy="4364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9"/>
          <p:cNvSpPr txBox="1">
            <a:spLocks noGrp="1"/>
          </p:cNvSpPr>
          <p:nvPr>
            <p:ph type="title"/>
          </p:nvPr>
        </p:nvSpPr>
        <p:spPr>
          <a:xfrm>
            <a:off x="2689412" y="1967113"/>
            <a:ext cx="3221772" cy="7309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Introduction 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322616-AFAD-41F4-B7C7-630CD23D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Statistique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69599-C9A8-49D5-A40E-A813DC478AD1}"/>
              </a:ext>
            </a:extLst>
          </p:cNvPr>
          <p:cNvSpPr txBox="1"/>
          <p:nvPr/>
        </p:nvSpPr>
        <p:spPr>
          <a:xfrm>
            <a:off x="1922929" y="1867219"/>
            <a:ext cx="5428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taux d’agriculteur qui utilise la méthode du goutte a goutte est de: 12%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3090D7F-49A0-4492-A1F7-ECCBBE01F52E}"/>
              </a:ext>
            </a:extLst>
          </p:cNvPr>
          <p:cNvSpPr txBox="1"/>
          <p:nvPr/>
        </p:nvSpPr>
        <p:spPr>
          <a:xfrm>
            <a:off x="1857615" y="2753062"/>
            <a:ext cx="5428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Les pertes dut aux fuites dans le système d’irrigation sur le rendement est de: 20% a 30%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6EB22D-7E46-4A79-98CC-DAE4E9289ACA}"/>
              </a:ext>
            </a:extLst>
          </p:cNvPr>
          <p:cNvSpPr txBox="1"/>
          <p:nvPr/>
        </p:nvSpPr>
        <p:spPr>
          <a:xfrm>
            <a:off x="1922929" y="3769885"/>
            <a:ext cx="5428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Les fuites causent une perte de 50% d’eau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62675-8853-4FB5-ACB4-BF102696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plantes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07012A-3E23-47CA-80C9-A12282B74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75" y="1485087"/>
            <a:ext cx="2273168" cy="12729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8C1B28-11EC-469A-98F9-04F5E4EC8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569" y="3097770"/>
            <a:ext cx="2405431" cy="16007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DF1E54-791C-41CB-B7A9-8001D8B04773}"/>
              </a:ext>
            </a:extLst>
          </p:cNvPr>
          <p:cNvSpPr txBox="1"/>
          <p:nvPr/>
        </p:nvSpPr>
        <p:spPr>
          <a:xfrm>
            <a:off x="1667435" y="3473703"/>
            <a:ext cx="50099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Safran</a:t>
            </a:r>
          </a:p>
          <a:p>
            <a:r>
              <a:rPr lang="fr-FR" sz="1400" dirty="0"/>
              <a:t>Prix:35DH/Kg</a:t>
            </a:r>
          </a:p>
          <a:p>
            <a:r>
              <a:rPr lang="fr-FR" sz="1400" dirty="0"/>
              <a:t>C'est une plante d'une importance considérable.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ADCCA-9163-4E9C-8B1F-38E0EADB4E19}"/>
              </a:ext>
            </a:extLst>
          </p:cNvPr>
          <p:cNvSpPr txBox="1"/>
          <p:nvPr/>
        </p:nvSpPr>
        <p:spPr>
          <a:xfrm>
            <a:off x="4867869" y="1599382"/>
            <a:ext cx="374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Pistache</a:t>
            </a:r>
          </a:p>
          <a:p>
            <a:r>
              <a:rPr lang="fr-FR" sz="1800" dirty="0"/>
              <a:t>Prix :34DH/Kg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683F313-59DA-4AB3-8E95-7B29D7FA1019}"/>
              </a:ext>
            </a:extLst>
          </p:cNvPr>
          <p:cNvSpPr txBox="1"/>
          <p:nvPr/>
        </p:nvSpPr>
        <p:spPr>
          <a:xfrm>
            <a:off x="1728906" y="1252497"/>
            <a:ext cx="4948517" cy="74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Pour le safran, une fuite résulte a une perte de entre 50 et 100Kg .</a:t>
            </a:r>
          </a:p>
          <a:p>
            <a:endParaRPr lang="fr-F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45D0C-CC66-4D20-8C80-E3BE4719B177}"/>
              </a:ext>
            </a:extLst>
          </p:cNvPr>
          <p:cNvSpPr txBox="1"/>
          <p:nvPr/>
        </p:nvSpPr>
        <p:spPr>
          <a:xfrm>
            <a:off x="1459964" y="2625777"/>
            <a:ext cx="5163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Pour le pistache, une fuite résulte a une perte de 200Kg</a:t>
            </a:r>
            <a:endParaRPr lang="fr-FR" sz="1400" dirty="0">
              <a:effectLst/>
            </a:endParaRPr>
          </a:p>
          <a:p>
            <a:pPr algn="ctr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1999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4">
            <a:extLst>
              <a:ext uri="{FF2B5EF4-FFF2-40B4-BE49-F238E27FC236}">
                <a16:creationId xmlns:a16="http://schemas.microsoft.com/office/drawing/2014/main" id="{181DB20C-08AA-47E1-813D-6C5FA784ABF7}"/>
              </a:ext>
            </a:extLst>
          </p:cNvPr>
          <p:cNvSpPr/>
          <p:nvPr/>
        </p:nvSpPr>
        <p:spPr>
          <a:xfrm>
            <a:off x="818317" y="2811185"/>
            <a:ext cx="2327910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endParaRPr lang="en-US" sz="1790" dirty="0"/>
          </a:p>
        </p:txBody>
      </p:sp>
      <p:sp>
        <p:nvSpPr>
          <p:cNvPr id="124" name="Text 8">
            <a:extLst>
              <a:ext uri="{FF2B5EF4-FFF2-40B4-BE49-F238E27FC236}">
                <a16:creationId xmlns:a16="http://schemas.microsoft.com/office/drawing/2014/main" id="{F7405062-0981-4DD4-8946-5BA80C82D2E0}"/>
              </a:ext>
            </a:extLst>
          </p:cNvPr>
          <p:cNvSpPr/>
          <p:nvPr/>
        </p:nvSpPr>
        <p:spPr>
          <a:xfrm>
            <a:off x="818317" y="4725114"/>
            <a:ext cx="7507367" cy="58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1"/>
              </a:lnSpc>
              <a:buNone/>
            </a:pPr>
            <a:endParaRPr lang="en-US" sz="1432" dirty="0"/>
          </a:p>
        </p:txBody>
      </p:sp>
      <p:sp>
        <p:nvSpPr>
          <p:cNvPr id="125" name="Text 11">
            <a:extLst>
              <a:ext uri="{FF2B5EF4-FFF2-40B4-BE49-F238E27FC236}">
                <a16:creationId xmlns:a16="http://schemas.microsoft.com/office/drawing/2014/main" id="{900CC597-D0EC-4383-9430-65855DE5A85C}"/>
              </a:ext>
            </a:extLst>
          </p:cNvPr>
          <p:cNvSpPr/>
          <p:nvPr/>
        </p:nvSpPr>
        <p:spPr>
          <a:xfrm>
            <a:off x="818317" y="6245781"/>
            <a:ext cx="7507367" cy="58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1"/>
              </a:lnSpc>
              <a:buNone/>
            </a:pPr>
            <a:endParaRPr lang="en-US" sz="1432" dirty="0"/>
          </a:p>
        </p:txBody>
      </p:sp>
      <p:sp>
        <p:nvSpPr>
          <p:cNvPr id="128" name="Text 2">
            <a:extLst>
              <a:ext uri="{FF2B5EF4-FFF2-40B4-BE49-F238E27FC236}">
                <a16:creationId xmlns:a16="http://schemas.microsoft.com/office/drawing/2014/main" id="{4B6E8C00-2FD1-4ED2-99DD-83F7325809E4}"/>
              </a:ext>
            </a:extLst>
          </p:cNvPr>
          <p:cNvSpPr/>
          <p:nvPr/>
        </p:nvSpPr>
        <p:spPr>
          <a:xfrm>
            <a:off x="636508" y="231308"/>
            <a:ext cx="7870984" cy="8828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5"/>
              </a:lnSpc>
              <a:buNone/>
            </a:pPr>
            <a:r>
              <a:rPr lang="en-US" sz="28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Présentation de la Solution d'Intelligence Artificielle</a:t>
            </a:r>
            <a:endParaRPr lang="en-US" sz="2800" dirty="0"/>
          </a:p>
        </p:txBody>
      </p:sp>
      <p:sp>
        <p:nvSpPr>
          <p:cNvPr id="129" name="Shape 3">
            <a:extLst>
              <a:ext uri="{FF2B5EF4-FFF2-40B4-BE49-F238E27FC236}">
                <a16:creationId xmlns:a16="http://schemas.microsoft.com/office/drawing/2014/main" id="{49C171EC-0D6F-40EE-A19C-1E22AF63C9DD}"/>
              </a:ext>
            </a:extLst>
          </p:cNvPr>
          <p:cNvSpPr/>
          <p:nvPr/>
        </p:nvSpPr>
        <p:spPr>
          <a:xfrm>
            <a:off x="2808348" y="1065250"/>
            <a:ext cx="2948985" cy="734036"/>
          </a:xfrm>
          <a:prstGeom prst="roundRect">
            <a:avLst>
              <a:gd name="adj" fmla="val 50000"/>
            </a:avLst>
          </a:prstGeom>
          <a:solidFill>
            <a:srgbClr val="F9F7F7"/>
          </a:solidFill>
          <a:ln/>
        </p:spPr>
      </p:sp>
      <p:sp>
        <p:nvSpPr>
          <p:cNvPr id="130" name="Text 4">
            <a:extLst>
              <a:ext uri="{FF2B5EF4-FFF2-40B4-BE49-F238E27FC236}">
                <a16:creationId xmlns:a16="http://schemas.microsoft.com/office/drawing/2014/main" id="{62DF0F6B-3094-4C8C-ADEF-69F44287AF07}"/>
              </a:ext>
            </a:extLst>
          </p:cNvPr>
          <p:cNvSpPr/>
          <p:nvPr/>
        </p:nvSpPr>
        <p:spPr>
          <a:xfrm>
            <a:off x="3086711" y="1282045"/>
            <a:ext cx="2327910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Capteurs Intelligents</a:t>
            </a:r>
            <a:endParaRPr lang="en-US" sz="1790" dirty="0"/>
          </a:p>
        </p:txBody>
      </p:sp>
      <p:sp>
        <p:nvSpPr>
          <p:cNvPr id="132" name="Shape 6">
            <a:extLst>
              <a:ext uri="{FF2B5EF4-FFF2-40B4-BE49-F238E27FC236}">
                <a16:creationId xmlns:a16="http://schemas.microsoft.com/office/drawing/2014/main" id="{E0D90CCB-3425-44CB-BDB4-8475968B2EBA}"/>
              </a:ext>
            </a:extLst>
          </p:cNvPr>
          <p:cNvSpPr/>
          <p:nvPr/>
        </p:nvSpPr>
        <p:spPr>
          <a:xfrm>
            <a:off x="2785738" y="1918569"/>
            <a:ext cx="2971596" cy="659967"/>
          </a:xfrm>
          <a:prstGeom prst="roundRect">
            <a:avLst>
              <a:gd name="adj" fmla="val 50000"/>
            </a:avLst>
          </a:prstGeom>
          <a:solidFill>
            <a:srgbClr val="F9F7F7"/>
          </a:solidFill>
          <a:ln/>
        </p:spPr>
      </p:sp>
      <p:sp>
        <p:nvSpPr>
          <p:cNvPr id="133" name="Text 7">
            <a:extLst>
              <a:ext uri="{FF2B5EF4-FFF2-40B4-BE49-F238E27FC236}">
                <a16:creationId xmlns:a16="http://schemas.microsoft.com/office/drawing/2014/main" id="{3BC73422-36DC-4D42-ADD1-BFFC0667AC90}"/>
              </a:ext>
            </a:extLst>
          </p:cNvPr>
          <p:cNvSpPr/>
          <p:nvPr/>
        </p:nvSpPr>
        <p:spPr>
          <a:xfrm>
            <a:off x="2781775" y="2057901"/>
            <a:ext cx="3216831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Algorithmes d'Apprentissage</a:t>
            </a:r>
            <a:endParaRPr lang="en-US" sz="1600" dirty="0"/>
          </a:p>
        </p:txBody>
      </p:sp>
      <p:sp>
        <p:nvSpPr>
          <p:cNvPr id="135" name="Shape 9">
            <a:extLst>
              <a:ext uri="{FF2B5EF4-FFF2-40B4-BE49-F238E27FC236}">
                <a16:creationId xmlns:a16="http://schemas.microsoft.com/office/drawing/2014/main" id="{083E79F4-9DBE-417C-A5F5-1FBB5E22A832}"/>
              </a:ext>
            </a:extLst>
          </p:cNvPr>
          <p:cNvSpPr/>
          <p:nvPr/>
        </p:nvSpPr>
        <p:spPr>
          <a:xfrm>
            <a:off x="2781775" y="2677723"/>
            <a:ext cx="2971597" cy="716554"/>
          </a:xfrm>
          <a:prstGeom prst="roundRect">
            <a:avLst>
              <a:gd name="adj" fmla="val 5000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fr-FR" dirty="0"/>
          </a:p>
        </p:txBody>
      </p:sp>
      <p:sp>
        <p:nvSpPr>
          <p:cNvPr id="136" name="Text 10">
            <a:extLst>
              <a:ext uri="{FF2B5EF4-FFF2-40B4-BE49-F238E27FC236}">
                <a16:creationId xmlns:a16="http://schemas.microsoft.com/office/drawing/2014/main" id="{4E6EB0EE-C2CD-4429-87CA-FE318228284E}"/>
              </a:ext>
            </a:extLst>
          </p:cNvPr>
          <p:cNvSpPr/>
          <p:nvPr/>
        </p:nvSpPr>
        <p:spPr>
          <a:xfrm>
            <a:off x="3120525" y="2798444"/>
            <a:ext cx="2294096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r>
              <a:rPr lang="en-US" sz="179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Précision et Rapidité</a:t>
            </a:r>
            <a:endParaRPr lang="en-US" sz="179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4">
            <a:extLst>
              <a:ext uri="{FF2B5EF4-FFF2-40B4-BE49-F238E27FC236}">
                <a16:creationId xmlns:a16="http://schemas.microsoft.com/office/drawing/2014/main" id="{181DB20C-08AA-47E1-813D-6C5FA784ABF7}"/>
              </a:ext>
            </a:extLst>
          </p:cNvPr>
          <p:cNvSpPr/>
          <p:nvPr/>
        </p:nvSpPr>
        <p:spPr>
          <a:xfrm>
            <a:off x="818317" y="2811185"/>
            <a:ext cx="2327910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endParaRPr lang="en-US" sz="1790" dirty="0"/>
          </a:p>
        </p:txBody>
      </p:sp>
      <p:sp>
        <p:nvSpPr>
          <p:cNvPr id="124" name="Text 8">
            <a:extLst>
              <a:ext uri="{FF2B5EF4-FFF2-40B4-BE49-F238E27FC236}">
                <a16:creationId xmlns:a16="http://schemas.microsoft.com/office/drawing/2014/main" id="{F7405062-0981-4DD4-8946-5BA80C82D2E0}"/>
              </a:ext>
            </a:extLst>
          </p:cNvPr>
          <p:cNvSpPr/>
          <p:nvPr/>
        </p:nvSpPr>
        <p:spPr>
          <a:xfrm>
            <a:off x="818317" y="4725114"/>
            <a:ext cx="7507367" cy="58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1"/>
              </a:lnSpc>
              <a:buNone/>
            </a:pPr>
            <a:endParaRPr lang="en-US" sz="1432" dirty="0"/>
          </a:p>
        </p:txBody>
      </p:sp>
      <p:sp>
        <p:nvSpPr>
          <p:cNvPr id="125" name="Text 11">
            <a:extLst>
              <a:ext uri="{FF2B5EF4-FFF2-40B4-BE49-F238E27FC236}">
                <a16:creationId xmlns:a16="http://schemas.microsoft.com/office/drawing/2014/main" id="{900CC597-D0EC-4383-9430-65855DE5A85C}"/>
              </a:ext>
            </a:extLst>
          </p:cNvPr>
          <p:cNvSpPr/>
          <p:nvPr/>
        </p:nvSpPr>
        <p:spPr>
          <a:xfrm>
            <a:off x="818317" y="6245781"/>
            <a:ext cx="7507367" cy="58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1"/>
              </a:lnSpc>
              <a:buNone/>
            </a:pPr>
            <a:endParaRPr lang="en-US" sz="1432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09BBB-A9E2-437E-A351-8105ED87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17" y="1226694"/>
            <a:ext cx="3778250" cy="2597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E2847F-B6FF-4B84-93FC-3FCE8B7ED8AD}"/>
              </a:ext>
            </a:extLst>
          </p:cNvPr>
          <p:cNvSpPr txBox="1"/>
          <p:nvPr/>
        </p:nvSpPr>
        <p:spPr>
          <a:xfrm>
            <a:off x="3146227" y="1832756"/>
            <a:ext cx="37782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Cout  </a:t>
            </a:r>
          </a:p>
          <a:p>
            <a:r>
              <a:rPr lang="fr-FR" sz="1400" dirty="0"/>
              <a:t>Pour ce projet on utilise: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50 capteurs de pression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10 capteurs de débits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100 capteurs de son</a:t>
            </a:r>
          </a:p>
          <a:p>
            <a:r>
              <a:rPr lang="fr-FR" sz="1400" dirty="0"/>
              <a:t>Ce qui coutera un total de 80000DH</a:t>
            </a:r>
          </a:p>
        </p:txBody>
      </p:sp>
    </p:spTree>
    <p:extLst>
      <p:ext uri="{BB962C8B-B14F-4D97-AF65-F5344CB8AC3E}">
        <p14:creationId xmlns:p14="http://schemas.microsoft.com/office/powerpoint/2010/main" val="149143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4">
            <a:extLst>
              <a:ext uri="{FF2B5EF4-FFF2-40B4-BE49-F238E27FC236}">
                <a16:creationId xmlns:a16="http://schemas.microsoft.com/office/drawing/2014/main" id="{181DB20C-08AA-47E1-813D-6C5FA784ABF7}"/>
              </a:ext>
            </a:extLst>
          </p:cNvPr>
          <p:cNvSpPr/>
          <p:nvPr/>
        </p:nvSpPr>
        <p:spPr>
          <a:xfrm>
            <a:off x="818317" y="2811185"/>
            <a:ext cx="2327910" cy="2842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8"/>
              </a:lnSpc>
              <a:buNone/>
            </a:pPr>
            <a:endParaRPr lang="en-US" sz="1790" dirty="0"/>
          </a:p>
        </p:txBody>
      </p:sp>
      <p:sp>
        <p:nvSpPr>
          <p:cNvPr id="124" name="Text 8">
            <a:extLst>
              <a:ext uri="{FF2B5EF4-FFF2-40B4-BE49-F238E27FC236}">
                <a16:creationId xmlns:a16="http://schemas.microsoft.com/office/drawing/2014/main" id="{F7405062-0981-4DD4-8946-5BA80C82D2E0}"/>
              </a:ext>
            </a:extLst>
          </p:cNvPr>
          <p:cNvSpPr/>
          <p:nvPr/>
        </p:nvSpPr>
        <p:spPr>
          <a:xfrm>
            <a:off x="818317" y="4725114"/>
            <a:ext cx="7507367" cy="58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1"/>
              </a:lnSpc>
              <a:buNone/>
            </a:pPr>
            <a:endParaRPr lang="en-US" sz="1432" dirty="0"/>
          </a:p>
        </p:txBody>
      </p:sp>
      <p:sp>
        <p:nvSpPr>
          <p:cNvPr id="125" name="Text 11">
            <a:extLst>
              <a:ext uri="{FF2B5EF4-FFF2-40B4-BE49-F238E27FC236}">
                <a16:creationId xmlns:a16="http://schemas.microsoft.com/office/drawing/2014/main" id="{900CC597-D0EC-4383-9430-65855DE5A85C}"/>
              </a:ext>
            </a:extLst>
          </p:cNvPr>
          <p:cNvSpPr/>
          <p:nvPr/>
        </p:nvSpPr>
        <p:spPr>
          <a:xfrm>
            <a:off x="818317" y="6245781"/>
            <a:ext cx="7507367" cy="581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1"/>
              </a:lnSpc>
              <a:buNone/>
            </a:pPr>
            <a:endParaRPr lang="en-US" sz="1432" dirty="0"/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9B372C3B-CF26-4C87-9D7E-DADD19D285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953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5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imation Studio Business Plan by Slidesgo">
  <a:themeElements>
    <a:clrScheme name="Simple Light">
      <a:dk1>
        <a:srgbClr val="000307"/>
      </a:dk1>
      <a:lt1>
        <a:srgbClr val="ECECF5"/>
      </a:lt1>
      <a:dk2>
        <a:srgbClr val="CAD6FF"/>
      </a:dk2>
      <a:lt2>
        <a:srgbClr val="B1ADFF"/>
      </a:lt2>
      <a:accent1>
        <a:srgbClr val="7A7AE2"/>
      </a:accent1>
      <a:accent2>
        <a:srgbClr val="4E3399"/>
      </a:accent2>
      <a:accent3>
        <a:srgbClr val="18004C"/>
      </a:accent3>
      <a:accent4>
        <a:srgbClr val="3450D6"/>
      </a:accent4>
      <a:accent5>
        <a:srgbClr val="3041B0"/>
      </a:accent5>
      <a:accent6>
        <a:srgbClr val="EE3A58"/>
      </a:accent6>
      <a:hlink>
        <a:srgbClr val="0003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160</Words>
  <Application>Microsoft Office PowerPoint</Application>
  <PresentationFormat>On-screen Show (16:9)</PresentationFormat>
  <Paragraphs>33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Josefin Sans</vt:lpstr>
      <vt:lpstr>Barlow</vt:lpstr>
      <vt:lpstr>Calibri</vt:lpstr>
      <vt:lpstr>Platypi</vt:lpstr>
      <vt:lpstr>Animation Studio Business Plan by Slidesgo</vt:lpstr>
      <vt:lpstr> Systeme de l'Irrigation  Et Intelligence Artificielle </vt:lpstr>
      <vt:lpstr>Plan de Présentation</vt:lpstr>
      <vt:lpstr>Introduction </vt:lpstr>
      <vt:lpstr>Statistique</vt:lpstr>
      <vt:lpstr>Quelques plantes</vt:lpstr>
      <vt:lpstr>PowerPoint Presentation</vt:lpstr>
      <vt:lpstr>PowerPoint Presentation</vt:lpstr>
      <vt:lpstr>PowerPoint Presentation</vt:lpstr>
      <vt:lpstr>PowerPoint Presentation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DE TRAFIC ROUTIER</dc:title>
  <dc:creator>ayoub majid</dc:creator>
  <cp:lastModifiedBy>Aymane Berka</cp:lastModifiedBy>
  <cp:revision>13</cp:revision>
  <dcterms:modified xsi:type="dcterms:W3CDTF">2024-07-28T04:30:43Z</dcterms:modified>
</cp:coreProperties>
</file>